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236f589ec146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8a9ec637f41fb"/>
  </p:sldMasterIdLst>
  <p:sldIdLst>
    <p:sldId xmlns:r="http://schemas.openxmlformats.org/officeDocument/2006/relationships" id="256" r:id="R52dda70dc49f488e"/>
    <p:sldId xmlns:r="http://schemas.openxmlformats.org/officeDocument/2006/relationships" id="257" r:id="R29971a8a6da34d38"/>
    <p:sldId xmlns:r="http://schemas.openxmlformats.org/officeDocument/2006/relationships" id="258" r:id="R76221e7e5a2b469a"/>
    <p:sldId xmlns:r="http://schemas.openxmlformats.org/officeDocument/2006/relationships" id="259" r:id="R759db6dd79ae4c99"/>
    <p:sldId xmlns:r="http://schemas.openxmlformats.org/officeDocument/2006/relationships" id="260" r:id="R11e4489663d4401c"/>
    <p:sldId xmlns:r="http://schemas.openxmlformats.org/officeDocument/2006/relationships" id="261" r:id="R1c941c9e37c941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8a9ec637f41fb" /><Relationship Type="http://schemas.openxmlformats.org/officeDocument/2006/relationships/slide" Target="/ppt/slides/slide1.xml" Id="R52dda70dc49f488e" /><Relationship Type="http://schemas.openxmlformats.org/officeDocument/2006/relationships/slide" Target="/ppt/slides/slide2.xml" Id="R29971a8a6da34d38" /><Relationship Type="http://schemas.openxmlformats.org/officeDocument/2006/relationships/slide" Target="/ppt/slides/slide3.xml" Id="R76221e7e5a2b469a" /><Relationship Type="http://schemas.openxmlformats.org/officeDocument/2006/relationships/slide" Target="/ppt/slides/slide4.xml" Id="R759db6dd79ae4c99" /><Relationship Type="http://schemas.openxmlformats.org/officeDocument/2006/relationships/slide" Target="/ppt/slides/slide5.xml" Id="R11e4489663d4401c" /><Relationship Type="http://schemas.openxmlformats.org/officeDocument/2006/relationships/slide" Target="/ppt/slides/slide6.xml" Id="R1c941c9e37c941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fe88bbda943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f90d2b0af41d5" /><Relationship Type="http://schemas.openxmlformats.org/officeDocument/2006/relationships/theme" Target="/ppt/slideMasters/theme/theme1.xml" Id="Rc02a4e8b5b67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af90d2b0af41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9da0992d8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4ffecb127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22d57bf90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7f9bdc85f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745a956884d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37b63e8ca4f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INTELLI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930 319 821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