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0c0137783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70d999d40405a"/>
  </p:sldMasterIdLst>
  <p:sldIdLst>
    <p:sldId xmlns:r="http://schemas.openxmlformats.org/officeDocument/2006/relationships" id="256" r:id="R121feb77cfa64be9"/>
    <p:sldId xmlns:r="http://schemas.openxmlformats.org/officeDocument/2006/relationships" id="257" r:id="R278302565f8d424f"/>
    <p:sldId xmlns:r="http://schemas.openxmlformats.org/officeDocument/2006/relationships" id="258" r:id="Rd68c38cd0379473c"/>
    <p:sldId xmlns:r="http://schemas.openxmlformats.org/officeDocument/2006/relationships" id="259" r:id="R6eea498b3ee54888"/>
    <p:sldId xmlns:r="http://schemas.openxmlformats.org/officeDocument/2006/relationships" id="260" r:id="Rb4adc2ffbe194db7"/>
    <p:sldId xmlns:r="http://schemas.openxmlformats.org/officeDocument/2006/relationships" id="261" r:id="R196e7ae87ea44c42"/>
    <p:sldId xmlns:r="http://schemas.openxmlformats.org/officeDocument/2006/relationships" id="262" r:id="R5da6b32097bc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70d999d40405a" /><Relationship Type="http://schemas.openxmlformats.org/officeDocument/2006/relationships/slide" Target="/ppt/slides/slide1.xml" Id="R121feb77cfa64be9" /><Relationship Type="http://schemas.openxmlformats.org/officeDocument/2006/relationships/slide" Target="/ppt/slides/slide2.xml" Id="R278302565f8d424f" /><Relationship Type="http://schemas.openxmlformats.org/officeDocument/2006/relationships/slide" Target="/ppt/slides/slide3.xml" Id="Rd68c38cd0379473c" /><Relationship Type="http://schemas.openxmlformats.org/officeDocument/2006/relationships/slide" Target="/ppt/slides/slide4.xml" Id="R6eea498b3ee54888" /><Relationship Type="http://schemas.openxmlformats.org/officeDocument/2006/relationships/slide" Target="/ppt/slides/slide5.xml" Id="Rb4adc2ffbe194db7" /><Relationship Type="http://schemas.openxmlformats.org/officeDocument/2006/relationships/slide" Target="/ppt/slides/slide6.xml" Id="R196e7ae87ea44c42" /><Relationship Type="http://schemas.openxmlformats.org/officeDocument/2006/relationships/slide" Target="/ppt/slides/slide7.xml" Id="R5da6b32097bc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e1ad3a4da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3fdbf2ec44952" /><Relationship Type="http://schemas.openxmlformats.org/officeDocument/2006/relationships/theme" Target="/ppt/slideMasters/theme/theme1.xml" Id="R76be5421294e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3fdbf2ec4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d5ae766b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7cd262c32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449ed4b42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764b4d6d6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2e9f162ef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f65b3449d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afe69c0c5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SERVICES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9 389 076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ODD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