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cbef98d3fd4f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739072aa9a47b3"/>
  </p:sldMasterIdLst>
  <p:sldIdLst>
    <p:sldId xmlns:r="http://schemas.openxmlformats.org/officeDocument/2006/relationships" id="256" r:id="R5df4e3cc33f84c7b"/>
    <p:sldId xmlns:r="http://schemas.openxmlformats.org/officeDocument/2006/relationships" id="257" r:id="R764561be89534e9f"/>
    <p:sldId xmlns:r="http://schemas.openxmlformats.org/officeDocument/2006/relationships" id="258" r:id="Rf87bd91b8c3d4508"/>
    <p:sldId xmlns:r="http://schemas.openxmlformats.org/officeDocument/2006/relationships" id="259" r:id="R9eb23a6b82b74a5d"/>
    <p:sldId xmlns:r="http://schemas.openxmlformats.org/officeDocument/2006/relationships" id="260" r:id="Re2a1704cc20145e3"/>
    <p:sldId xmlns:r="http://schemas.openxmlformats.org/officeDocument/2006/relationships" id="261" r:id="Ra680d170103642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739072aa9a47b3" /><Relationship Type="http://schemas.openxmlformats.org/officeDocument/2006/relationships/slide" Target="/ppt/slides/slide1.xml" Id="R5df4e3cc33f84c7b" /><Relationship Type="http://schemas.openxmlformats.org/officeDocument/2006/relationships/slide" Target="/ppt/slides/slide2.xml" Id="R764561be89534e9f" /><Relationship Type="http://schemas.openxmlformats.org/officeDocument/2006/relationships/slide" Target="/ppt/slides/slide3.xml" Id="Rf87bd91b8c3d4508" /><Relationship Type="http://schemas.openxmlformats.org/officeDocument/2006/relationships/slide" Target="/ppt/slides/slide4.xml" Id="R9eb23a6b82b74a5d" /><Relationship Type="http://schemas.openxmlformats.org/officeDocument/2006/relationships/slide" Target="/ppt/slides/slide5.xml" Id="Re2a1704cc20145e3" /><Relationship Type="http://schemas.openxmlformats.org/officeDocument/2006/relationships/slide" Target="/ppt/slides/slide6.xml" Id="Ra680d170103642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e9b55f0f40431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bb8545a11b4b3b" /><Relationship Type="http://schemas.openxmlformats.org/officeDocument/2006/relationships/theme" Target="/ppt/slideMasters/theme/theme1.xml" Id="R75ddb440083547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bb8545a11b4b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30ad32d17d4f4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3604c0dc4449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1c6233562049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8bfc1d5a7f4d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096fdee1db46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4cf4d0f18143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Sunnhordland Trafikkopplæring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Sunnhordland Trafikkopplæring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Sunnhordland Trafikkopplæring AS ble etablert [år] og holder til i Stord.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Sunnhordland Trafikkopplæring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Sunnhordland Trafikkopplæring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Sunnhordland Trafikkopplæring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UGLAND LITLESKARE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OVE SERCAN HUSEVIK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MARKHUS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KRISTIAN OLSEN  –  7,0 %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BERNHARD OLSEN  –  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CHRISTINE ÅSVANG  –  6,0 %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Sunnhordland Trafikkopplæring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Vabakkjen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5411 Stord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41 19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930 320 552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Sunnhordland Trafikkopplæring AS</a:t>
            </a:r>
          </a:p>
        </p:txBody>
      </p:sp>
    </p:spTree>
  </p:cSld>
  <p:clrMapOvr>
    <a:masterClrMapping xmlns:a="http://schemas.openxmlformats.org/drawingml/2006/main"/>
  </p:clrMapOvr>
</p:sld>
</file>