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3ab218358f45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9b47ddd03944f7"/>
  </p:sldMasterIdLst>
  <p:sldIdLst>
    <p:sldId xmlns:r="http://schemas.openxmlformats.org/officeDocument/2006/relationships" id="256" r:id="Ra7245a99063543a6"/>
    <p:sldId xmlns:r="http://schemas.openxmlformats.org/officeDocument/2006/relationships" id="257" r:id="R775909955bae4f56"/>
    <p:sldId xmlns:r="http://schemas.openxmlformats.org/officeDocument/2006/relationships" id="258" r:id="Rd4510c0ef5d340c7"/>
    <p:sldId xmlns:r="http://schemas.openxmlformats.org/officeDocument/2006/relationships" id="259" r:id="R765477b4c850446e"/>
    <p:sldId xmlns:r="http://schemas.openxmlformats.org/officeDocument/2006/relationships" id="260" r:id="R1c753b70d04a4639"/>
    <p:sldId xmlns:r="http://schemas.openxmlformats.org/officeDocument/2006/relationships" id="261" r:id="R16885b9c81354904"/>
    <p:sldId xmlns:r="http://schemas.openxmlformats.org/officeDocument/2006/relationships" id="262" r:id="R58b9a32b50f24c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9b47ddd03944f7" /><Relationship Type="http://schemas.openxmlformats.org/officeDocument/2006/relationships/slide" Target="/ppt/slides/slide1.xml" Id="Ra7245a99063543a6" /><Relationship Type="http://schemas.openxmlformats.org/officeDocument/2006/relationships/slide" Target="/ppt/slides/slide2.xml" Id="R775909955bae4f56" /><Relationship Type="http://schemas.openxmlformats.org/officeDocument/2006/relationships/slide" Target="/ppt/slides/slide3.xml" Id="Rd4510c0ef5d340c7" /><Relationship Type="http://schemas.openxmlformats.org/officeDocument/2006/relationships/slide" Target="/ppt/slides/slide4.xml" Id="R765477b4c850446e" /><Relationship Type="http://schemas.openxmlformats.org/officeDocument/2006/relationships/slide" Target="/ppt/slides/slide5.xml" Id="R1c753b70d04a4639" /><Relationship Type="http://schemas.openxmlformats.org/officeDocument/2006/relationships/slide" Target="/ppt/slides/slide6.xml" Id="R16885b9c81354904" /><Relationship Type="http://schemas.openxmlformats.org/officeDocument/2006/relationships/slide" Target="/ppt/slides/slide7.xml" Id="R58b9a32b50f24c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6cd51e5c0d40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253882cca14077" /><Relationship Type="http://schemas.openxmlformats.org/officeDocument/2006/relationships/theme" Target="/ppt/slideMasters/theme/theme1.xml" Id="R207b74abb0bf42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253882cca140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24529bd9f47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3bc75e0f1543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cf69edf5ce43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e15723759646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5795668e649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9610662f0745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6393d8d8a4f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IC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 MASKIN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5 214 232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12 164 383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13 017 231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13 969 792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ICON CAPITAL VII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930 323 683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 MASKIN AS</a:t>
            </a:r>
          </a:p>
        </p:txBody>
      </p:sp>
    </p:spTree>
  </p:cSld>
  <p:clrMapOvr>
    <a:masterClrMapping xmlns:a="http://schemas.openxmlformats.org/drawingml/2006/main"/>
  </p:clrMapOvr>
</p:sld>
</file>