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30d6021dcd41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7ba148f50b4107"/>
  </p:sldMasterIdLst>
  <p:sldIdLst>
    <p:sldId xmlns:r="http://schemas.openxmlformats.org/officeDocument/2006/relationships" id="256" r:id="Rc7a057e048bf4970"/>
    <p:sldId xmlns:r="http://schemas.openxmlformats.org/officeDocument/2006/relationships" id="257" r:id="R5e2faf0d4f014cde"/>
    <p:sldId xmlns:r="http://schemas.openxmlformats.org/officeDocument/2006/relationships" id="258" r:id="R9a013889cfb943ce"/>
    <p:sldId xmlns:r="http://schemas.openxmlformats.org/officeDocument/2006/relationships" id="259" r:id="R5ac28c573a5c4682"/>
    <p:sldId xmlns:r="http://schemas.openxmlformats.org/officeDocument/2006/relationships" id="260" r:id="R64bc2cf90c6e414f"/>
    <p:sldId xmlns:r="http://schemas.openxmlformats.org/officeDocument/2006/relationships" id="261" r:id="R692d9c9276ab4f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7ba148f50b4107" /><Relationship Type="http://schemas.openxmlformats.org/officeDocument/2006/relationships/slide" Target="/ppt/slides/slide1.xml" Id="Rc7a057e048bf4970" /><Relationship Type="http://schemas.openxmlformats.org/officeDocument/2006/relationships/slide" Target="/ppt/slides/slide2.xml" Id="R5e2faf0d4f014cde" /><Relationship Type="http://schemas.openxmlformats.org/officeDocument/2006/relationships/slide" Target="/ppt/slides/slide3.xml" Id="R9a013889cfb943ce" /><Relationship Type="http://schemas.openxmlformats.org/officeDocument/2006/relationships/slide" Target="/ppt/slides/slide4.xml" Id="R5ac28c573a5c4682" /><Relationship Type="http://schemas.openxmlformats.org/officeDocument/2006/relationships/slide" Target="/ppt/slides/slide5.xml" Id="R64bc2cf90c6e414f" /><Relationship Type="http://schemas.openxmlformats.org/officeDocument/2006/relationships/slide" Target="/ppt/slides/slide6.xml" Id="R692d9c9276ab4f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c38c99e56e48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ea65922bb4906" /><Relationship Type="http://schemas.openxmlformats.org/officeDocument/2006/relationships/theme" Target="/ppt/slideMasters/theme/theme1.xml" Id="Rd8466254979c43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8ea65922bb49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a9886742504e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8b4c3de1f740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1086758b4642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ad5e58fa4649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3ce7b64654d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0c9a96b86340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EXCELSIOR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EXCELSIOR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EXCELSIOR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EXCELSIOR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EXCELSIOR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EXCELSIOR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−1 214 612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16 395 127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115 672 755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120 093 981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EXCELSIOR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Elden Advokatfirma AS, St. Olavs gate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61 13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ntglty@elden.no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930 324 914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EXCELSIOR AS</a:t>
            </a:r>
          </a:p>
        </p:txBody>
      </p:sp>
    </p:spTree>
  </p:cSld>
  <p:clrMapOvr>
    <a:masterClrMapping xmlns:a="http://schemas.openxmlformats.org/drawingml/2006/main"/>
  </p:clrMapOvr>
</p:sld>
</file>