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a2f2dc765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b44b2236e4aab"/>
  </p:sldMasterIdLst>
  <p:sldIdLst>
    <p:sldId xmlns:r="http://schemas.openxmlformats.org/officeDocument/2006/relationships" id="256" r:id="R8102cabb32284800"/>
    <p:sldId xmlns:r="http://schemas.openxmlformats.org/officeDocument/2006/relationships" id="257" r:id="Rf9cbd6eda27548f2"/>
    <p:sldId xmlns:r="http://schemas.openxmlformats.org/officeDocument/2006/relationships" id="258" r:id="R4c106874eb1345a5"/>
    <p:sldId xmlns:r="http://schemas.openxmlformats.org/officeDocument/2006/relationships" id="259" r:id="R0adce38eae4e4dc2"/>
    <p:sldId xmlns:r="http://schemas.openxmlformats.org/officeDocument/2006/relationships" id="260" r:id="R96dfd514b99c40a5"/>
    <p:sldId xmlns:r="http://schemas.openxmlformats.org/officeDocument/2006/relationships" id="261" r:id="Rd59305d451b54d86"/>
    <p:sldId xmlns:r="http://schemas.openxmlformats.org/officeDocument/2006/relationships" id="262" r:id="R5bf626208385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b44b2236e4aab" /><Relationship Type="http://schemas.openxmlformats.org/officeDocument/2006/relationships/slide" Target="/ppt/slides/slide1.xml" Id="R8102cabb32284800" /><Relationship Type="http://schemas.openxmlformats.org/officeDocument/2006/relationships/slide" Target="/ppt/slides/slide2.xml" Id="Rf9cbd6eda27548f2" /><Relationship Type="http://schemas.openxmlformats.org/officeDocument/2006/relationships/slide" Target="/ppt/slides/slide3.xml" Id="R4c106874eb1345a5" /><Relationship Type="http://schemas.openxmlformats.org/officeDocument/2006/relationships/slide" Target="/ppt/slides/slide4.xml" Id="R0adce38eae4e4dc2" /><Relationship Type="http://schemas.openxmlformats.org/officeDocument/2006/relationships/slide" Target="/ppt/slides/slide5.xml" Id="R96dfd514b99c40a5" /><Relationship Type="http://schemas.openxmlformats.org/officeDocument/2006/relationships/slide" Target="/ppt/slides/slide6.xml" Id="Rd59305d451b54d86" /><Relationship Type="http://schemas.openxmlformats.org/officeDocument/2006/relationships/slide" Target="/ppt/slides/slide7.xml" Id="R5bf626208385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b154e00e2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28af9ab74875" /><Relationship Type="http://schemas.openxmlformats.org/officeDocument/2006/relationships/theme" Target="/ppt/slideMasters/theme/theme1.xml" Id="R4eefcbea5e2e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d28af9ab7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28412e8c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802ea373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231b1b88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84fdf94e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727fcac3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1c37e9f2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789b6cc5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BJORDAL SIMONSEN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SIMONSEN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BJORDAL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930 325 651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