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fa7771782f4d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acbce4fdbd4438"/>
  </p:sldMasterIdLst>
  <p:sldIdLst>
    <p:sldId xmlns:r="http://schemas.openxmlformats.org/officeDocument/2006/relationships" id="256" r:id="Rd37e0842a8344613"/>
    <p:sldId xmlns:r="http://schemas.openxmlformats.org/officeDocument/2006/relationships" id="257" r:id="R11de8dd9f2064214"/>
    <p:sldId xmlns:r="http://schemas.openxmlformats.org/officeDocument/2006/relationships" id="258" r:id="R40408013f94948c6"/>
    <p:sldId xmlns:r="http://schemas.openxmlformats.org/officeDocument/2006/relationships" id="259" r:id="Re80a8e2f81bf4e80"/>
    <p:sldId xmlns:r="http://schemas.openxmlformats.org/officeDocument/2006/relationships" id="260" r:id="R64503006ccb04c5e"/>
    <p:sldId xmlns:r="http://schemas.openxmlformats.org/officeDocument/2006/relationships" id="261" r:id="R1a4a70d703c848a1"/>
    <p:sldId xmlns:r="http://schemas.openxmlformats.org/officeDocument/2006/relationships" id="262" r:id="R4e6546938e854b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acbce4fdbd4438" /><Relationship Type="http://schemas.openxmlformats.org/officeDocument/2006/relationships/slide" Target="/ppt/slides/slide1.xml" Id="Rd37e0842a8344613" /><Relationship Type="http://schemas.openxmlformats.org/officeDocument/2006/relationships/slide" Target="/ppt/slides/slide2.xml" Id="R11de8dd9f2064214" /><Relationship Type="http://schemas.openxmlformats.org/officeDocument/2006/relationships/slide" Target="/ppt/slides/slide3.xml" Id="R40408013f94948c6" /><Relationship Type="http://schemas.openxmlformats.org/officeDocument/2006/relationships/slide" Target="/ppt/slides/slide4.xml" Id="Re80a8e2f81bf4e80" /><Relationship Type="http://schemas.openxmlformats.org/officeDocument/2006/relationships/slide" Target="/ppt/slides/slide5.xml" Id="R64503006ccb04c5e" /><Relationship Type="http://schemas.openxmlformats.org/officeDocument/2006/relationships/slide" Target="/ppt/slides/slide6.xml" Id="R1a4a70d703c848a1" /><Relationship Type="http://schemas.openxmlformats.org/officeDocument/2006/relationships/slide" Target="/ppt/slides/slide7.xml" Id="R4e6546938e854b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0e49a6f7714f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5b885e68b4f52" /><Relationship Type="http://schemas.openxmlformats.org/officeDocument/2006/relationships/theme" Target="/ppt/slideMasters/theme/theme1.xml" Id="R5767cf8967ad4a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35b885e68b4f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10bde1ea949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0698a44f640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97ac3fd3343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386cad71d49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903ce4ef149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ff6ed52aa43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ff87a66b740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AKETO RF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AKETO RF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AKETO RF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AKETO RF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AKETO RF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AKETO RF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3 149 287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824 248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646 438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678 324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1 269 329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AKETO RF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FJELLH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NONS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AKETO RF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Rosenhoffgata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930 326 895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AKETO RF AS</a:t>
            </a:r>
          </a:p>
        </p:txBody>
      </p:sp>
    </p:spTree>
  </p:cSld>
  <p:clrMapOvr>
    <a:masterClrMapping xmlns:a="http://schemas.openxmlformats.org/drawingml/2006/main"/>
  </p:clrMapOvr>
</p:sld>
</file>