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d27552f96a4f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363504fafa429e"/>
  </p:sldMasterIdLst>
  <p:sldIdLst>
    <p:sldId xmlns:r="http://schemas.openxmlformats.org/officeDocument/2006/relationships" id="256" r:id="R653efec79a7643ba"/>
    <p:sldId xmlns:r="http://schemas.openxmlformats.org/officeDocument/2006/relationships" id="257" r:id="Rebf45d9a6e1347fb"/>
    <p:sldId xmlns:r="http://schemas.openxmlformats.org/officeDocument/2006/relationships" id="258" r:id="R2e25fe8ad050415b"/>
    <p:sldId xmlns:r="http://schemas.openxmlformats.org/officeDocument/2006/relationships" id="259" r:id="R5d4abb681c154bec"/>
    <p:sldId xmlns:r="http://schemas.openxmlformats.org/officeDocument/2006/relationships" id="260" r:id="R969dfbc252244c67"/>
    <p:sldId xmlns:r="http://schemas.openxmlformats.org/officeDocument/2006/relationships" id="261" r:id="R5912a20809d44a09"/>
    <p:sldId xmlns:r="http://schemas.openxmlformats.org/officeDocument/2006/relationships" id="262" r:id="R46f605a085984b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363504fafa429e" /><Relationship Type="http://schemas.openxmlformats.org/officeDocument/2006/relationships/slide" Target="/ppt/slides/slide1.xml" Id="R653efec79a7643ba" /><Relationship Type="http://schemas.openxmlformats.org/officeDocument/2006/relationships/slide" Target="/ppt/slides/slide2.xml" Id="Rebf45d9a6e1347fb" /><Relationship Type="http://schemas.openxmlformats.org/officeDocument/2006/relationships/slide" Target="/ppt/slides/slide3.xml" Id="R2e25fe8ad050415b" /><Relationship Type="http://schemas.openxmlformats.org/officeDocument/2006/relationships/slide" Target="/ppt/slides/slide4.xml" Id="R5d4abb681c154bec" /><Relationship Type="http://schemas.openxmlformats.org/officeDocument/2006/relationships/slide" Target="/ppt/slides/slide5.xml" Id="R969dfbc252244c67" /><Relationship Type="http://schemas.openxmlformats.org/officeDocument/2006/relationships/slide" Target="/ppt/slides/slide6.xml" Id="R5912a20809d44a09" /><Relationship Type="http://schemas.openxmlformats.org/officeDocument/2006/relationships/slide" Target="/ppt/slides/slide7.xml" Id="R46f605a085984b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c654d472af4c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3a47e3e314443" /><Relationship Type="http://schemas.openxmlformats.org/officeDocument/2006/relationships/theme" Target="/ppt/slideMasters/theme/theme1.xml" Id="R6eb0a7149cd244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73a47e3e3144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0b13fa5ad4b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c2dffe9db43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cf2e1a7f748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26e906f8f45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2bd133d3b48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0e536880e40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a2c8a1f5b47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HEREFOSS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HEREFOSS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HEREFOSS HANDEL AS ble etablert [år] og holder til i Herefoss.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HEREFOSS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HEREFOSS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HEREFOSS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7 069 645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−139 366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280 301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1 553 225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HEREFOSS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SKRETTEBERG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HEREFOSS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Stasjonsbyen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4766 Herefoss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930 328 065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HEREFOSS HANDEL AS</a:t>
            </a:r>
          </a:p>
        </p:txBody>
      </p:sp>
    </p:spTree>
  </p:cSld>
  <p:clrMapOvr>
    <a:masterClrMapping xmlns:a="http://schemas.openxmlformats.org/drawingml/2006/main"/>
  </p:clrMapOvr>
</p:sld>
</file>