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dfc71bae33940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624fc476dc04472"/>
  </p:sldMasterIdLst>
  <p:sldIdLst>
    <p:sldId xmlns:r="http://schemas.openxmlformats.org/officeDocument/2006/relationships" id="256" r:id="Ra9dd7780db4c4b2d"/>
    <p:sldId xmlns:r="http://schemas.openxmlformats.org/officeDocument/2006/relationships" id="257" r:id="Rcf5e9b5371714adb"/>
    <p:sldId xmlns:r="http://schemas.openxmlformats.org/officeDocument/2006/relationships" id="258" r:id="Rb01246a037924f57"/>
    <p:sldId xmlns:r="http://schemas.openxmlformats.org/officeDocument/2006/relationships" id="259" r:id="R1f9e45b032684bd6"/>
    <p:sldId xmlns:r="http://schemas.openxmlformats.org/officeDocument/2006/relationships" id="260" r:id="Rbc5a4eef77dd45b3"/>
    <p:sldId xmlns:r="http://schemas.openxmlformats.org/officeDocument/2006/relationships" id="261" r:id="Ra8be65e479dc4c5f"/>
    <p:sldId xmlns:r="http://schemas.openxmlformats.org/officeDocument/2006/relationships" id="262" r:id="R7cc1fd58973e451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24fc476dc04472" /><Relationship Type="http://schemas.openxmlformats.org/officeDocument/2006/relationships/slide" Target="/ppt/slides/slide1.xml" Id="Ra9dd7780db4c4b2d" /><Relationship Type="http://schemas.openxmlformats.org/officeDocument/2006/relationships/slide" Target="/ppt/slides/slide2.xml" Id="Rcf5e9b5371714adb" /><Relationship Type="http://schemas.openxmlformats.org/officeDocument/2006/relationships/slide" Target="/ppt/slides/slide3.xml" Id="Rb01246a037924f57" /><Relationship Type="http://schemas.openxmlformats.org/officeDocument/2006/relationships/slide" Target="/ppt/slides/slide4.xml" Id="R1f9e45b032684bd6" /><Relationship Type="http://schemas.openxmlformats.org/officeDocument/2006/relationships/slide" Target="/ppt/slides/slide5.xml" Id="Rbc5a4eef77dd45b3" /><Relationship Type="http://schemas.openxmlformats.org/officeDocument/2006/relationships/slide" Target="/ppt/slides/slide6.xml" Id="Ra8be65e479dc4c5f" /><Relationship Type="http://schemas.openxmlformats.org/officeDocument/2006/relationships/slide" Target="/ppt/slides/slide7.xml" Id="R7cc1fd58973e451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7ec5fbc4d24f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6a2d6af9a0449a" /><Relationship Type="http://schemas.openxmlformats.org/officeDocument/2006/relationships/theme" Target="/ppt/slideMasters/theme/theme1.xml" Id="Rbb813506a7dd45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66a2d6af9a0449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c27bc41bc64c2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aa5aad94d34a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169950400147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05bc9d0d594a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bb3b3f004d4f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701d6907af452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6f7199bbba4cc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Laastad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Laastad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Laastad Invest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Laastad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Laastad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Laastad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−392 506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7 990 120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45 995 212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57 539 320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Laastad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BJARNE JOHANNES LAASTAD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Laastad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Spannavegen 142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5535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930 333 077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Laastad Invest AS</a:t>
            </a:r>
          </a:p>
        </p:txBody>
      </p:sp>
    </p:spTree>
  </p:cSld>
  <p:clrMapOvr>
    <a:masterClrMapping xmlns:a="http://schemas.openxmlformats.org/drawingml/2006/main"/>
  </p:clrMapOvr>
</p:sld>
</file>