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495c8b4416645b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c0529cf17224edb"/>
  </p:sldMasterIdLst>
  <p:sldIdLst>
    <p:sldId xmlns:r="http://schemas.openxmlformats.org/officeDocument/2006/relationships" id="256" r:id="Ra60ce00a505f4c63"/>
    <p:sldId xmlns:r="http://schemas.openxmlformats.org/officeDocument/2006/relationships" id="257" r:id="Rc25a648a5fa544dc"/>
    <p:sldId xmlns:r="http://schemas.openxmlformats.org/officeDocument/2006/relationships" id="258" r:id="R0e0ed99cc9944b8b"/>
    <p:sldId xmlns:r="http://schemas.openxmlformats.org/officeDocument/2006/relationships" id="259" r:id="R5c0043ee0a454ad4"/>
    <p:sldId xmlns:r="http://schemas.openxmlformats.org/officeDocument/2006/relationships" id="260" r:id="R419377fc6f734737"/>
    <p:sldId xmlns:r="http://schemas.openxmlformats.org/officeDocument/2006/relationships" id="261" r:id="Ra0a3709154e14f9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c0529cf17224edb" /><Relationship Type="http://schemas.openxmlformats.org/officeDocument/2006/relationships/slide" Target="/ppt/slides/slide1.xml" Id="Ra60ce00a505f4c63" /><Relationship Type="http://schemas.openxmlformats.org/officeDocument/2006/relationships/slide" Target="/ppt/slides/slide2.xml" Id="Rc25a648a5fa544dc" /><Relationship Type="http://schemas.openxmlformats.org/officeDocument/2006/relationships/slide" Target="/ppt/slides/slide3.xml" Id="R0e0ed99cc9944b8b" /><Relationship Type="http://schemas.openxmlformats.org/officeDocument/2006/relationships/slide" Target="/ppt/slides/slide4.xml" Id="R5c0043ee0a454ad4" /><Relationship Type="http://schemas.openxmlformats.org/officeDocument/2006/relationships/slide" Target="/ppt/slides/slide5.xml" Id="R419377fc6f734737" /><Relationship Type="http://schemas.openxmlformats.org/officeDocument/2006/relationships/slide" Target="/ppt/slides/slide6.xml" Id="Ra0a3709154e14f9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0ae451c6e442b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459591a6c4701" /><Relationship Type="http://schemas.openxmlformats.org/officeDocument/2006/relationships/theme" Target="/ppt/slideMasters/theme/theme1.xml" Id="R73b6d77755fd407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dc459591a6c470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a54ca6da9947f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156e558e943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260c98bfda44d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1817e512f84e3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29c21e983142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ffd74163e4a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AS SVEN BRUNSGATE 2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SVEN BRUNSGATE 2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 SVEN BRUNSGATE 2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SVEN BRUNSGATE 2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SVEN BRUNSGATE 2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SVEN BRUNSGATE 2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FROGNER BOLIGEIENDOM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SVEN BRUNSGATE 2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930 334 871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AS SVEN BRUNSGATE 2</a:t>
            </a:r>
          </a:p>
        </p:txBody>
      </p:sp>
    </p:spTree>
  </p:cSld>
  <p:clrMapOvr>
    <a:masterClrMapping xmlns:a="http://schemas.openxmlformats.org/drawingml/2006/main"/>
  </p:clrMapOvr>
</p:sld>
</file>