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9fc2fd262e45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ea330b994f40cf"/>
  </p:sldMasterIdLst>
  <p:sldIdLst>
    <p:sldId xmlns:r="http://schemas.openxmlformats.org/officeDocument/2006/relationships" id="256" r:id="R6f92ae6eea4e4247"/>
    <p:sldId xmlns:r="http://schemas.openxmlformats.org/officeDocument/2006/relationships" id="257" r:id="R7775199687374096"/>
    <p:sldId xmlns:r="http://schemas.openxmlformats.org/officeDocument/2006/relationships" id="258" r:id="Rb854dd917f864d06"/>
    <p:sldId xmlns:r="http://schemas.openxmlformats.org/officeDocument/2006/relationships" id="259" r:id="R97f7f315419a4e87"/>
    <p:sldId xmlns:r="http://schemas.openxmlformats.org/officeDocument/2006/relationships" id="260" r:id="Raed2f1357af8438b"/>
    <p:sldId xmlns:r="http://schemas.openxmlformats.org/officeDocument/2006/relationships" id="261" r:id="R08928d750c244240"/>
    <p:sldId xmlns:r="http://schemas.openxmlformats.org/officeDocument/2006/relationships" id="262" r:id="R833941c9ef0948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a330b994f40cf" /><Relationship Type="http://schemas.openxmlformats.org/officeDocument/2006/relationships/slide" Target="/ppt/slides/slide1.xml" Id="R6f92ae6eea4e4247" /><Relationship Type="http://schemas.openxmlformats.org/officeDocument/2006/relationships/slide" Target="/ppt/slides/slide2.xml" Id="R7775199687374096" /><Relationship Type="http://schemas.openxmlformats.org/officeDocument/2006/relationships/slide" Target="/ppt/slides/slide3.xml" Id="Rb854dd917f864d06" /><Relationship Type="http://schemas.openxmlformats.org/officeDocument/2006/relationships/slide" Target="/ppt/slides/slide4.xml" Id="R97f7f315419a4e87" /><Relationship Type="http://schemas.openxmlformats.org/officeDocument/2006/relationships/slide" Target="/ppt/slides/slide5.xml" Id="Raed2f1357af8438b" /><Relationship Type="http://schemas.openxmlformats.org/officeDocument/2006/relationships/slide" Target="/ppt/slides/slide6.xml" Id="R08928d750c244240" /><Relationship Type="http://schemas.openxmlformats.org/officeDocument/2006/relationships/slide" Target="/ppt/slides/slide7.xml" Id="R833941c9ef0948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aa0acf7204c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d282097be4195" /><Relationship Type="http://schemas.openxmlformats.org/officeDocument/2006/relationships/theme" Target="/ppt/slideMasters/theme/theme1.xml" Id="R901bd011ce644a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7d282097be41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f55fa853946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fd24a1ca74f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d608d5ad641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c1a3f607c4c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7c45725d94a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c3e459d6544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59a26c62c4b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LYNGHOLM RETAIL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LYNGHOLM RETAIL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LYNGHOLM RETAIL AS ble etablert [år] og holder til i Seljord.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LYNGHOLM RETAIL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LYNGHOLM RETAIL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LYNGHOLM RETAIL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78 120 966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6 505 910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LYNGHOLM RETAIL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LYNGHOLM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LYNGHOLM RETAIL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REMA 1000 SELJORD, Steinsrudvegen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3840 Seljord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930 337 056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LYNGHOLM RETAIL AS</a:t>
            </a:r>
          </a:p>
        </p:txBody>
      </p:sp>
    </p:spTree>
  </p:cSld>
  <p:clrMapOvr>
    <a:masterClrMapping xmlns:a="http://schemas.openxmlformats.org/drawingml/2006/main"/>
  </p:clrMapOvr>
</p:sld>
</file>