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09ec424b3f94b0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dfe3a5651554150"/>
  </p:sldMasterIdLst>
  <p:sldIdLst>
    <p:sldId xmlns:r="http://schemas.openxmlformats.org/officeDocument/2006/relationships" id="256" r:id="R253f15aa821046c6"/>
    <p:sldId xmlns:r="http://schemas.openxmlformats.org/officeDocument/2006/relationships" id="257" r:id="R67f05daa17cd4eda"/>
    <p:sldId xmlns:r="http://schemas.openxmlformats.org/officeDocument/2006/relationships" id="258" r:id="R1b19760a4094410b"/>
    <p:sldId xmlns:r="http://schemas.openxmlformats.org/officeDocument/2006/relationships" id="259" r:id="R9ee122288d134756"/>
    <p:sldId xmlns:r="http://schemas.openxmlformats.org/officeDocument/2006/relationships" id="260" r:id="Rb592f06d6b1c4704"/>
    <p:sldId xmlns:r="http://schemas.openxmlformats.org/officeDocument/2006/relationships" id="261" r:id="Recc69ef9c7134fb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fe3a5651554150" /><Relationship Type="http://schemas.openxmlformats.org/officeDocument/2006/relationships/slide" Target="/ppt/slides/slide1.xml" Id="R253f15aa821046c6" /><Relationship Type="http://schemas.openxmlformats.org/officeDocument/2006/relationships/slide" Target="/ppt/slides/slide2.xml" Id="R67f05daa17cd4eda" /><Relationship Type="http://schemas.openxmlformats.org/officeDocument/2006/relationships/slide" Target="/ppt/slides/slide3.xml" Id="R1b19760a4094410b" /><Relationship Type="http://schemas.openxmlformats.org/officeDocument/2006/relationships/slide" Target="/ppt/slides/slide4.xml" Id="R9ee122288d134756" /><Relationship Type="http://schemas.openxmlformats.org/officeDocument/2006/relationships/slide" Target="/ppt/slides/slide5.xml" Id="Rb592f06d6b1c4704" /><Relationship Type="http://schemas.openxmlformats.org/officeDocument/2006/relationships/slide" Target="/ppt/slides/slide6.xml" Id="Recc69ef9c7134fb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5fd970dd074cc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5eb2a2b2f94999" /><Relationship Type="http://schemas.openxmlformats.org/officeDocument/2006/relationships/theme" Target="/ppt/slideMasters/theme/theme1.xml" Id="R17a7c11e702645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95eb2a2b2f949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27127fe1c0403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7eb98e3955482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1c84047cae4c7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57bd8c429b451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af036daaa14a2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c39b4b534f41b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SE3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SE3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SE3 EIENDOM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SE3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SE3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SE3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SUNDVOLDEN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SE3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930 337 374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SE3 EIENDOM AS</a:t>
            </a:r>
          </a:p>
        </p:txBody>
      </p:sp>
    </p:spTree>
  </p:cSld>
  <p:clrMapOvr>
    <a:masterClrMapping xmlns:a="http://schemas.openxmlformats.org/drawingml/2006/main"/>
  </p:clrMapOvr>
</p:sld>
</file>