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85f9b7fcc43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70d8c39554d08"/>
  </p:sldMasterIdLst>
  <p:sldIdLst>
    <p:sldId xmlns:r="http://schemas.openxmlformats.org/officeDocument/2006/relationships" id="256" r:id="R813e0b5cf9aa45e3"/>
    <p:sldId xmlns:r="http://schemas.openxmlformats.org/officeDocument/2006/relationships" id="257" r:id="Ra9b8bdd1f1ae4086"/>
    <p:sldId xmlns:r="http://schemas.openxmlformats.org/officeDocument/2006/relationships" id="258" r:id="R3df2e27552954291"/>
    <p:sldId xmlns:r="http://schemas.openxmlformats.org/officeDocument/2006/relationships" id="259" r:id="R18cb81df55e24867"/>
    <p:sldId xmlns:r="http://schemas.openxmlformats.org/officeDocument/2006/relationships" id="260" r:id="Refc114057edc4b98"/>
    <p:sldId xmlns:r="http://schemas.openxmlformats.org/officeDocument/2006/relationships" id="261" r:id="R3c823dbc28fb4dee"/>
    <p:sldId xmlns:r="http://schemas.openxmlformats.org/officeDocument/2006/relationships" id="262" r:id="R0940f20674e4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70d8c39554d08" /><Relationship Type="http://schemas.openxmlformats.org/officeDocument/2006/relationships/slide" Target="/ppt/slides/slide1.xml" Id="R813e0b5cf9aa45e3" /><Relationship Type="http://schemas.openxmlformats.org/officeDocument/2006/relationships/slide" Target="/ppt/slides/slide2.xml" Id="Ra9b8bdd1f1ae4086" /><Relationship Type="http://schemas.openxmlformats.org/officeDocument/2006/relationships/slide" Target="/ppt/slides/slide3.xml" Id="R3df2e27552954291" /><Relationship Type="http://schemas.openxmlformats.org/officeDocument/2006/relationships/slide" Target="/ppt/slides/slide4.xml" Id="R18cb81df55e24867" /><Relationship Type="http://schemas.openxmlformats.org/officeDocument/2006/relationships/slide" Target="/ppt/slides/slide5.xml" Id="Refc114057edc4b98" /><Relationship Type="http://schemas.openxmlformats.org/officeDocument/2006/relationships/slide" Target="/ppt/slides/slide6.xml" Id="R3c823dbc28fb4dee" /><Relationship Type="http://schemas.openxmlformats.org/officeDocument/2006/relationships/slide" Target="/ppt/slides/slide7.xml" Id="R0940f20674e4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187b73f7b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a6f68bce4cfd" /><Relationship Type="http://schemas.openxmlformats.org/officeDocument/2006/relationships/theme" Target="/ppt/slideMasters/theme/theme1.xml" Id="R26d8e760adf3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ca6f68bce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7498895d1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17c719b4d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89c835307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6e207a5e4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4de6b5b45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29593f810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e9b56fd63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873 568 258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FRIMANN ESKILD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