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1d60cc4c9e45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9c7ca9769f4e75"/>
  </p:sldMasterIdLst>
  <p:sldIdLst>
    <p:sldId xmlns:r="http://schemas.openxmlformats.org/officeDocument/2006/relationships" id="256" r:id="Rcb1bea8e909b4013"/>
    <p:sldId xmlns:r="http://schemas.openxmlformats.org/officeDocument/2006/relationships" id="257" r:id="R08696d8d07054eb3"/>
    <p:sldId xmlns:r="http://schemas.openxmlformats.org/officeDocument/2006/relationships" id="258" r:id="R12fef32b2b274be5"/>
    <p:sldId xmlns:r="http://schemas.openxmlformats.org/officeDocument/2006/relationships" id="259" r:id="Rda5b5f2906e34e64"/>
    <p:sldId xmlns:r="http://schemas.openxmlformats.org/officeDocument/2006/relationships" id="260" r:id="R36fa8e236f8a4746"/>
    <p:sldId xmlns:r="http://schemas.openxmlformats.org/officeDocument/2006/relationships" id="261" r:id="R981f0709a1cd4705"/>
    <p:sldId xmlns:r="http://schemas.openxmlformats.org/officeDocument/2006/relationships" id="262" r:id="R8ead5ffdcb7540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9c7ca9769f4e75" /><Relationship Type="http://schemas.openxmlformats.org/officeDocument/2006/relationships/slide" Target="/ppt/slides/slide1.xml" Id="Rcb1bea8e909b4013" /><Relationship Type="http://schemas.openxmlformats.org/officeDocument/2006/relationships/slide" Target="/ppt/slides/slide2.xml" Id="R08696d8d07054eb3" /><Relationship Type="http://schemas.openxmlformats.org/officeDocument/2006/relationships/slide" Target="/ppt/slides/slide3.xml" Id="R12fef32b2b274be5" /><Relationship Type="http://schemas.openxmlformats.org/officeDocument/2006/relationships/slide" Target="/ppt/slides/slide4.xml" Id="Rda5b5f2906e34e64" /><Relationship Type="http://schemas.openxmlformats.org/officeDocument/2006/relationships/slide" Target="/ppt/slides/slide5.xml" Id="R36fa8e236f8a4746" /><Relationship Type="http://schemas.openxmlformats.org/officeDocument/2006/relationships/slide" Target="/ppt/slides/slide6.xml" Id="R981f0709a1cd4705" /><Relationship Type="http://schemas.openxmlformats.org/officeDocument/2006/relationships/slide" Target="/ppt/slides/slide7.xml" Id="R8ead5ffdcb7540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f2cf03ce3c4b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d47c1abafd4e81" /><Relationship Type="http://schemas.openxmlformats.org/officeDocument/2006/relationships/theme" Target="/ppt/slideMasters/theme/theme1.xml" Id="R899e1834d3a944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d47c1abafd4e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c3f1bd999a41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e876c96f64c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144583d0f947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a2f93e00ff49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b5bb55f8704b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0011a32d224a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f266c11e3744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STRANDGATA 5-9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5-9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5-9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5-9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5-9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5-9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18 823 962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9 203 970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5 148 573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12 111 580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57 056 768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5-9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PELLERIN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5-9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9008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930 337 749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5-9 AS</a:t>
            </a:r>
          </a:p>
        </p:txBody>
      </p:sp>
    </p:spTree>
  </p:cSld>
  <p:clrMapOvr>
    <a:masterClrMapping xmlns:a="http://schemas.openxmlformats.org/drawingml/2006/main"/>
  </p:clrMapOvr>
</p:sld>
</file>