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a0c116add44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a7b2aab2cf4182"/>
  </p:sldMasterIdLst>
  <p:sldIdLst>
    <p:sldId xmlns:r="http://schemas.openxmlformats.org/officeDocument/2006/relationships" id="256" r:id="Rf9a2b958fdef47c4"/>
    <p:sldId xmlns:r="http://schemas.openxmlformats.org/officeDocument/2006/relationships" id="257" r:id="R80f2279af142418e"/>
    <p:sldId xmlns:r="http://schemas.openxmlformats.org/officeDocument/2006/relationships" id="258" r:id="R1a8584e7dcd3443d"/>
    <p:sldId xmlns:r="http://schemas.openxmlformats.org/officeDocument/2006/relationships" id="259" r:id="Re9d2c4619d9045c2"/>
    <p:sldId xmlns:r="http://schemas.openxmlformats.org/officeDocument/2006/relationships" id="260" r:id="R0b6c9a083ed94651"/>
    <p:sldId xmlns:r="http://schemas.openxmlformats.org/officeDocument/2006/relationships" id="261" r:id="R5fbc8a58a5524007"/>
    <p:sldId xmlns:r="http://schemas.openxmlformats.org/officeDocument/2006/relationships" id="262" r:id="R3238d095291c4b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7b2aab2cf4182" /><Relationship Type="http://schemas.openxmlformats.org/officeDocument/2006/relationships/slide" Target="/ppt/slides/slide1.xml" Id="Rf9a2b958fdef47c4" /><Relationship Type="http://schemas.openxmlformats.org/officeDocument/2006/relationships/slide" Target="/ppt/slides/slide2.xml" Id="R80f2279af142418e" /><Relationship Type="http://schemas.openxmlformats.org/officeDocument/2006/relationships/slide" Target="/ppt/slides/slide3.xml" Id="R1a8584e7dcd3443d" /><Relationship Type="http://schemas.openxmlformats.org/officeDocument/2006/relationships/slide" Target="/ppt/slides/slide4.xml" Id="Re9d2c4619d9045c2" /><Relationship Type="http://schemas.openxmlformats.org/officeDocument/2006/relationships/slide" Target="/ppt/slides/slide5.xml" Id="R0b6c9a083ed94651" /><Relationship Type="http://schemas.openxmlformats.org/officeDocument/2006/relationships/slide" Target="/ppt/slides/slide6.xml" Id="R5fbc8a58a5524007" /><Relationship Type="http://schemas.openxmlformats.org/officeDocument/2006/relationships/slide" Target="/ppt/slides/slide7.xml" Id="R3238d095291c4b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a70d73f3d4a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1ae2e494d4d9c" /><Relationship Type="http://schemas.openxmlformats.org/officeDocument/2006/relationships/theme" Target="/ppt/slideMasters/theme/theme1.xml" Id="R0832a304561941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91ae2e494d4d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17ad7294942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9f4b73a6547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a38cc63b9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74d934b34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285bdb06a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766eb28a942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85a1a875b43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JANTELOPPET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JANTELOPPET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JANTELOPPET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JANTELOPPET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JANTELOPPET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JANTELOPPET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9 065 415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5 004 076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5 003 373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−4 881 108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1 855 297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JANTELOPPET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RECEE SPORTS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NORTHUG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JANTELOPPET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Kari Årdal Bjercke, Kongleveien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930 338 613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JANTELOPPET AS</a:t>
            </a:r>
          </a:p>
        </p:txBody>
      </p:sp>
    </p:spTree>
  </p:cSld>
  <p:clrMapOvr>
    <a:masterClrMapping xmlns:a="http://schemas.openxmlformats.org/drawingml/2006/main"/>
  </p:clrMapOvr>
</p:sld>
</file>