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1f0e05f3ad47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b3159f73804427"/>
  </p:sldMasterIdLst>
  <p:sldIdLst>
    <p:sldId xmlns:r="http://schemas.openxmlformats.org/officeDocument/2006/relationships" id="256" r:id="R50f8dca669124ce3"/>
    <p:sldId xmlns:r="http://schemas.openxmlformats.org/officeDocument/2006/relationships" id="257" r:id="Ra3bc46222bff4ef1"/>
    <p:sldId xmlns:r="http://schemas.openxmlformats.org/officeDocument/2006/relationships" id="258" r:id="Raca6ae4f05024c11"/>
    <p:sldId xmlns:r="http://schemas.openxmlformats.org/officeDocument/2006/relationships" id="259" r:id="R57f5c784b3b94ca9"/>
    <p:sldId xmlns:r="http://schemas.openxmlformats.org/officeDocument/2006/relationships" id="260" r:id="Rafcfd7bc4e3549de"/>
    <p:sldId xmlns:r="http://schemas.openxmlformats.org/officeDocument/2006/relationships" id="261" r:id="R99a1aec655ca4c7f"/>
    <p:sldId xmlns:r="http://schemas.openxmlformats.org/officeDocument/2006/relationships" id="262" r:id="Rdb0f28312b484d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b3159f73804427" /><Relationship Type="http://schemas.openxmlformats.org/officeDocument/2006/relationships/slide" Target="/ppt/slides/slide1.xml" Id="R50f8dca669124ce3" /><Relationship Type="http://schemas.openxmlformats.org/officeDocument/2006/relationships/slide" Target="/ppt/slides/slide2.xml" Id="Ra3bc46222bff4ef1" /><Relationship Type="http://schemas.openxmlformats.org/officeDocument/2006/relationships/slide" Target="/ppt/slides/slide3.xml" Id="Raca6ae4f05024c11" /><Relationship Type="http://schemas.openxmlformats.org/officeDocument/2006/relationships/slide" Target="/ppt/slides/slide4.xml" Id="R57f5c784b3b94ca9" /><Relationship Type="http://schemas.openxmlformats.org/officeDocument/2006/relationships/slide" Target="/ppt/slides/slide5.xml" Id="Rafcfd7bc4e3549de" /><Relationship Type="http://schemas.openxmlformats.org/officeDocument/2006/relationships/slide" Target="/ppt/slides/slide6.xml" Id="R99a1aec655ca4c7f" /><Relationship Type="http://schemas.openxmlformats.org/officeDocument/2006/relationships/slide" Target="/ppt/slides/slide7.xml" Id="Rdb0f28312b484d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e1608d020142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1c0ea14c8f4000" /><Relationship Type="http://schemas.openxmlformats.org/officeDocument/2006/relationships/theme" Target="/ppt/slideMasters/theme/theme1.xml" Id="R690c5289704a4d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1c0ea14c8f40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2cce66ab6b4f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34ce3258f747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e39135e6e349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425b29ca6341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4de9d1156349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acf1d4845d479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6810ec4b9244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 KRANGNES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KRANGNES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 KRANGNES EIENDOM AS ble etablert [år] og holder til i Ansnes.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KRANGNES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KRANGNES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KRANGNES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669 000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117 873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−62 174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1 898 596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8 342 905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KRANGNES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 KRANGNES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KRANGNES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Myraveien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7241 Ansnes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torskran@online.no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930 339 261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KRANGNES EIENDOM AS</a:t>
            </a:r>
          </a:p>
        </p:txBody>
      </p:sp>
    </p:spTree>
  </p:cSld>
  <p:clrMapOvr>
    <a:masterClrMapping xmlns:a="http://schemas.openxmlformats.org/drawingml/2006/main"/>
  </p:clrMapOvr>
</p:sld>
</file>