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3479407c9c47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5dc305f01a450e"/>
  </p:sldMasterIdLst>
  <p:sldIdLst>
    <p:sldId xmlns:r="http://schemas.openxmlformats.org/officeDocument/2006/relationships" id="256" r:id="R3dd615c3ff024361"/>
    <p:sldId xmlns:r="http://schemas.openxmlformats.org/officeDocument/2006/relationships" id="257" r:id="R5af0da5a1f324f82"/>
    <p:sldId xmlns:r="http://schemas.openxmlformats.org/officeDocument/2006/relationships" id="258" r:id="R6497179a6a884317"/>
    <p:sldId xmlns:r="http://schemas.openxmlformats.org/officeDocument/2006/relationships" id="259" r:id="Rc31896689670409d"/>
    <p:sldId xmlns:r="http://schemas.openxmlformats.org/officeDocument/2006/relationships" id="260" r:id="R1724509940b94091"/>
    <p:sldId xmlns:r="http://schemas.openxmlformats.org/officeDocument/2006/relationships" id="261" r:id="Rb416697e80494e18"/>
    <p:sldId xmlns:r="http://schemas.openxmlformats.org/officeDocument/2006/relationships" id="262" r:id="R2cf52e65d1c64d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dc305f01a450e" /><Relationship Type="http://schemas.openxmlformats.org/officeDocument/2006/relationships/slide" Target="/ppt/slides/slide1.xml" Id="R3dd615c3ff024361" /><Relationship Type="http://schemas.openxmlformats.org/officeDocument/2006/relationships/slide" Target="/ppt/slides/slide2.xml" Id="R5af0da5a1f324f82" /><Relationship Type="http://schemas.openxmlformats.org/officeDocument/2006/relationships/slide" Target="/ppt/slides/slide3.xml" Id="R6497179a6a884317" /><Relationship Type="http://schemas.openxmlformats.org/officeDocument/2006/relationships/slide" Target="/ppt/slides/slide4.xml" Id="Rc31896689670409d" /><Relationship Type="http://schemas.openxmlformats.org/officeDocument/2006/relationships/slide" Target="/ppt/slides/slide5.xml" Id="R1724509940b94091" /><Relationship Type="http://schemas.openxmlformats.org/officeDocument/2006/relationships/slide" Target="/ppt/slides/slide6.xml" Id="Rb416697e80494e18" /><Relationship Type="http://schemas.openxmlformats.org/officeDocument/2006/relationships/slide" Target="/ppt/slides/slide7.xml" Id="R2cf52e65d1c64d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ffdc4a2c548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f1accf18d4ac2" /><Relationship Type="http://schemas.openxmlformats.org/officeDocument/2006/relationships/theme" Target="/ppt/slideMasters/theme/theme1.xml" Id="Re1e444709ff94d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ff1accf18d4a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eaaf184654d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9343078164f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d04ee0a384b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a403ac5cb4e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6fa4acda64e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bc4a22c1941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183f207414f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DEFENDER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DEFENDER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2 376 510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17 449 823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17 721 188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 BJØNNES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Amurveien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3265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930 339 334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DEFENDER HOLDING AS</a:t>
            </a:r>
          </a:p>
        </p:txBody>
      </p:sp>
    </p:spTree>
  </p:cSld>
  <p:clrMapOvr>
    <a:masterClrMapping xmlns:a="http://schemas.openxmlformats.org/drawingml/2006/main"/>
  </p:clrMapOvr>
</p:sld>
</file>