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4025abd7c41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68f9416514917"/>
  </p:sldMasterIdLst>
  <p:sldIdLst>
    <p:sldId xmlns:r="http://schemas.openxmlformats.org/officeDocument/2006/relationships" id="256" r:id="Rb24390e40bb94a22"/>
    <p:sldId xmlns:r="http://schemas.openxmlformats.org/officeDocument/2006/relationships" id="257" r:id="Rc0faf96930b54f76"/>
    <p:sldId xmlns:r="http://schemas.openxmlformats.org/officeDocument/2006/relationships" id="258" r:id="Rcedb593a017740df"/>
    <p:sldId xmlns:r="http://schemas.openxmlformats.org/officeDocument/2006/relationships" id="259" r:id="Re1091ff1c6d7469d"/>
    <p:sldId xmlns:r="http://schemas.openxmlformats.org/officeDocument/2006/relationships" id="260" r:id="R9ee52374463b4765"/>
    <p:sldId xmlns:r="http://schemas.openxmlformats.org/officeDocument/2006/relationships" id="261" r:id="R3fb07361a9fc4698"/>
    <p:sldId xmlns:r="http://schemas.openxmlformats.org/officeDocument/2006/relationships" id="262" r:id="Rde8cd1751ba540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68f9416514917" /><Relationship Type="http://schemas.openxmlformats.org/officeDocument/2006/relationships/slide" Target="/ppt/slides/slide1.xml" Id="Rb24390e40bb94a22" /><Relationship Type="http://schemas.openxmlformats.org/officeDocument/2006/relationships/slide" Target="/ppt/slides/slide2.xml" Id="Rc0faf96930b54f76" /><Relationship Type="http://schemas.openxmlformats.org/officeDocument/2006/relationships/slide" Target="/ppt/slides/slide3.xml" Id="Rcedb593a017740df" /><Relationship Type="http://schemas.openxmlformats.org/officeDocument/2006/relationships/slide" Target="/ppt/slides/slide4.xml" Id="Re1091ff1c6d7469d" /><Relationship Type="http://schemas.openxmlformats.org/officeDocument/2006/relationships/slide" Target="/ppt/slides/slide5.xml" Id="R9ee52374463b4765" /><Relationship Type="http://schemas.openxmlformats.org/officeDocument/2006/relationships/slide" Target="/ppt/slides/slide6.xml" Id="R3fb07361a9fc4698" /><Relationship Type="http://schemas.openxmlformats.org/officeDocument/2006/relationships/slide" Target="/ppt/slides/slide7.xml" Id="Rde8cd1751ba540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8db09d80a841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d8fe801074bce" /><Relationship Type="http://schemas.openxmlformats.org/officeDocument/2006/relationships/theme" Target="/ppt/slideMasters/theme/theme1.xml" Id="R79b9800b83644d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3d8fe80107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69856396e41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257d2111847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de6b9042a4d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5a752a0b542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328d11bc04a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ae6d791344c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317f37e3a44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SPORTEK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SPORTEK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−13 906 321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−13 951 548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−13 921 547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4 211 239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RAIL NORWAY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930 339 385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SPORTEK AS</a:t>
            </a:r>
          </a:p>
        </p:txBody>
      </p:sp>
    </p:spTree>
  </p:cSld>
  <p:clrMapOvr>
    <a:masterClrMapping xmlns:a="http://schemas.openxmlformats.org/drawingml/2006/main"/>
  </p:clrMapOvr>
</p:sld>
</file>