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c42d49b16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24e0025294eec"/>
  </p:sldMasterIdLst>
  <p:sldIdLst>
    <p:sldId xmlns:r="http://schemas.openxmlformats.org/officeDocument/2006/relationships" id="256" r:id="R212d50be4e94446e"/>
    <p:sldId xmlns:r="http://schemas.openxmlformats.org/officeDocument/2006/relationships" id="257" r:id="R5568903124f14313"/>
    <p:sldId xmlns:r="http://schemas.openxmlformats.org/officeDocument/2006/relationships" id="258" r:id="R82fdd048af494307"/>
    <p:sldId xmlns:r="http://schemas.openxmlformats.org/officeDocument/2006/relationships" id="259" r:id="R09d2a91cece14a7e"/>
    <p:sldId xmlns:r="http://schemas.openxmlformats.org/officeDocument/2006/relationships" id="260" r:id="R4f3663f1eda441c5"/>
    <p:sldId xmlns:r="http://schemas.openxmlformats.org/officeDocument/2006/relationships" id="261" r:id="Ra7bd4d2bc2f840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24e0025294eec" /><Relationship Type="http://schemas.openxmlformats.org/officeDocument/2006/relationships/slide" Target="/ppt/slides/slide1.xml" Id="R212d50be4e94446e" /><Relationship Type="http://schemas.openxmlformats.org/officeDocument/2006/relationships/slide" Target="/ppt/slides/slide2.xml" Id="R5568903124f14313" /><Relationship Type="http://schemas.openxmlformats.org/officeDocument/2006/relationships/slide" Target="/ppt/slides/slide3.xml" Id="R82fdd048af494307" /><Relationship Type="http://schemas.openxmlformats.org/officeDocument/2006/relationships/slide" Target="/ppt/slides/slide4.xml" Id="R09d2a91cece14a7e" /><Relationship Type="http://schemas.openxmlformats.org/officeDocument/2006/relationships/slide" Target="/ppt/slides/slide5.xml" Id="R4f3663f1eda441c5" /><Relationship Type="http://schemas.openxmlformats.org/officeDocument/2006/relationships/slide" Target="/ppt/slides/slide6.xml" Id="Ra7bd4d2bc2f840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347d5b869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e6dfdb6864284" /><Relationship Type="http://schemas.openxmlformats.org/officeDocument/2006/relationships/theme" Target="/ppt/slideMasters/theme/theme1.xml" Id="Rf9f35f9ed1fd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e6dfdb68642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68a26a3764d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a4e4d40ea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8b61634bb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5e36a96d04b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ec266d772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9e23322fb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INNUENDO FUTURUM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INNUENDO FUTURUM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MODULATION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Åge Nordstrøm Landro, Nygårdsvegen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930 339 458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INNUENDO FUTURUM AS</a:t>
            </a:r>
          </a:p>
        </p:txBody>
      </p:sp>
    </p:spTree>
  </p:cSld>
  <p:clrMapOvr>
    <a:masterClrMapping xmlns:a="http://schemas.openxmlformats.org/drawingml/2006/main"/>
  </p:clrMapOvr>
</p:sld>
</file>