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31f9d1128d445e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2707241312e45e6"/>
  </p:sldMasterIdLst>
  <p:sldIdLst>
    <p:sldId xmlns:r="http://schemas.openxmlformats.org/officeDocument/2006/relationships" id="256" r:id="R0ae716be4f43405b"/>
    <p:sldId xmlns:r="http://schemas.openxmlformats.org/officeDocument/2006/relationships" id="257" r:id="R38e2a7980cb14626"/>
    <p:sldId xmlns:r="http://schemas.openxmlformats.org/officeDocument/2006/relationships" id="258" r:id="R4e7d651365a24406"/>
    <p:sldId xmlns:r="http://schemas.openxmlformats.org/officeDocument/2006/relationships" id="259" r:id="Re36f911dbcdc4df5"/>
    <p:sldId xmlns:r="http://schemas.openxmlformats.org/officeDocument/2006/relationships" id="260" r:id="R91dcc5d2cd834825"/>
    <p:sldId xmlns:r="http://schemas.openxmlformats.org/officeDocument/2006/relationships" id="261" r:id="R4d5481757c2b47c7"/>
    <p:sldId xmlns:r="http://schemas.openxmlformats.org/officeDocument/2006/relationships" id="262" r:id="Re5fca70e9aa6417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707241312e45e6" /><Relationship Type="http://schemas.openxmlformats.org/officeDocument/2006/relationships/slide" Target="/ppt/slides/slide1.xml" Id="R0ae716be4f43405b" /><Relationship Type="http://schemas.openxmlformats.org/officeDocument/2006/relationships/slide" Target="/ppt/slides/slide2.xml" Id="R38e2a7980cb14626" /><Relationship Type="http://schemas.openxmlformats.org/officeDocument/2006/relationships/slide" Target="/ppt/slides/slide3.xml" Id="R4e7d651365a24406" /><Relationship Type="http://schemas.openxmlformats.org/officeDocument/2006/relationships/slide" Target="/ppt/slides/slide4.xml" Id="Re36f911dbcdc4df5" /><Relationship Type="http://schemas.openxmlformats.org/officeDocument/2006/relationships/slide" Target="/ppt/slides/slide5.xml" Id="R91dcc5d2cd834825" /><Relationship Type="http://schemas.openxmlformats.org/officeDocument/2006/relationships/slide" Target="/ppt/slides/slide6.xml" Id="R4d5481757c2b47c7" /><Relationship Type="http://schemas.openxmlformats.org/officeDocument/2006/relationships/slide" Target="/ppt/slides/slide7.xml" Id="Re5fca70e9aa6417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d63056a91b4a5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2bd8e797314be8" /><Relationship Type="http://schemas.openxmlformats.org/officeDocument/2006/relationships/theme" Target="/ppt/slideMasters/theme/theme1.xml" Id="R85e60a67ae4e4f6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32bd8e797314be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4bd16fd3c5437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ec564778d4433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39f00fcb1d431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78cbbab2284c1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fa3bab6654468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297b85beb442b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634c048e7647d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ACCENTRA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ACCENTRA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ACCENTRA REGNSKAP AS ble etablert [år] og holder til i Ski.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ACCENTRA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ACCENTRA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ACCENTRA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3 751 909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672 060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476 522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403 648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1 700 201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ACCENTRA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ARAL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ACCENTRA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Glynitveien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1400 Ski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930 341 932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ACCENTRA REGNSKAP AS</a:t>
            </a:r>
          </a:p>
        </p:txBody>
      </p:sp>
    </p:spTree>
  </p:cSld>
  <p:clrMapOvr>
    <a:masterClrMapping xmlns:a="http://schemas.openxmlformats.org/drawingml/2006/main"/>
  </p:clrMapOvr>
</p:sld>
</file>