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2d4a32ffdb41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7dc6601d9d45eb"/>
  </p:sldMasterIdLst>
  <p:sldIdLst>
    <p:sldId xmlns:r="http://schemas.openxmlformats.org/officeDocument/2006/relationships" id="256" r:id="Rb692a9d442524485"/>
    <p:sldId xmlns:r="http://schemas.openxmlformats.org/officeDocument/2006/relationships" id="257" r:id="R7a0d1476096946e6"/>
    <p:sldId xmlns:r="http://schemas.openxmlformats.org/officeDocument/2006/relationships" id="258" r:id="R4a3bcf2d48d94606"/>
    <p:sldId xmlns:r="http://schemas.openxmlformats.org/officeDocument/2006/relationships" id="259" r:id="R6c8675224e834e4f"/>
    <p:sldId xmlns:r="http://schemas.openxmlformats.org/officeDocument/2006/relationships" id="260" r:id="R61fe403eb41d4401"/>
    <p:sldId xmlns:r="http://schemas.openxmlformats.org/officeDocument/2006/relationships" id="261" r:id="Ra07fbf4589f140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7dc6601d9d45eb" /><Relationship Type="http://schemas.openxmlformats.org/officeDocument/2006/relationships/slide" Target="/ppt/slides/slide1.xml" Id="Rb692a9d442524485" /><Relationship Type="http://schemas.openxmlformats.org/officeDocument/2006/relationships/slide" Target="/ppt/slides/slide2.xml" Id="R7a0d1476096946e6" /><Relationship Type="http://schemas.openxmlformats.org/officeDocument/2006/relationships/slide" Target="/ppt/slides/slide3.xml" Id="R4a3bcf2d48d94606" /><Relationship Type="http://schemas.openxmlformats.org/officeDocument/2006/relationships/slide" Target="/ppt/slides/slide4.xml" Id="R6c8675224e834e4f" /><Relationship Type="http://schemas.openxmlformats.org/officeDocument/2006/relationships/slide" Target="/ppt/slides/slide5.xml" Id="R61fe403eb41d4401" /><Relationship Type="http://schemas.openxmlformats.org/officeDocument/2006/relationships/slide" Target="/ppt/slides/slide6.xml" Id="Ra07fbf4589f140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483c45c8034e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5be82a173d44fc" /><Relationship Type="http://schemas.openxmlformats.org/officeDocument/2006/relationships/theme" Target="/ppt/slideMasters/theme/theme1.xml" Id="R3aca422061de4de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5be82a173d44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e7ef55faed4b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9de947d23942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319f3b8e614f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ed5e3ce0fe44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56859b9d945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0366658a5247f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MIKS HOLDINGS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MIKS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MIKS HOLDINGS AS ble etablert [år] og holder til i Nesttun.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MIKS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MIKS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MIKS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MIKAL SEJERSTED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MIKS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Øvsttunlia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5223 Nesttun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930 342 157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MIKS HOLDINGS AS</a:t>
            </a:r>
          </a:p>
        </p:txBody>
      </p:sp>
    </p:spTree>
  </p:cSld>
  <p:clrMapOvr>
    <a:masterClrMapping xmlns:a="http://schemas.openxmlformats.org/drawingml/2006/main"/>
  </p:clrMapOvr>
</p:sld>
</file>