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e5c5a4c15447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8953448a404697"/>
  </p:sldMasterIdLst>
  <p:sldIdLst>
    <p:sldId xmlns:r="http://schemas.openxmlformats.org/officeDocument/2006/relationships" id="256" r:id="R1c8c923d4f0646e2"/>
    <p:sldId xmlns:r="http://schemas.openxmlformats.org/officeDocument/2006/relationships" id="257" r:id="R27182a49dff24331"/>
    <p:sldId xmlns:r="http://schemas.openxmlformats.org/officeDocument/2006/relationships" id="258" r:id="R8c55af8907f54fd2"/>
    <p:sldId xmlns:r="http://schemas.openxmlformats.org/officeDocument/2006/relationships" id="259" r:id="R3871cf6867044576"/>
    <p:sldId xmlns:r="http://schemas.openxmlformats.org/officeDocument/2006/relationships" id="260" r:id="R66ebe444e8c947e6"/>
    <p:sldId xmlns:r="http://schemas.openxmlformats.org/officeDocument/2006/relationships" id="261" r:id="R8f3208bc769141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8953448a404697" /><Relationship Type="http://schemas.openxmlformats.org/officeDocument/2006/relationships/slide" Target="/ppt/slides/slide1.xml" Id="R1c8c923d4f0646e2" /><Relationship Type="http://schemas.openxmlformats.org/officeDocument/2006/relationships/slide" Target="/ppt/slides/slide2.xml" Id="R27182a49dff24331" /><Relationship Type="http://schemas.openxmlformats.org/officeDocument/2006/relationships/slide" Target="/ppt/slides/slide3.xml" Id="R8c55af8907f54fd2" /><Relationship Type="http://schemas.openxmlformats.org/officeDocument/2006/relationships/slide" Target="/ppt/slides/slide4.xml" Id="R3871cf6867044576" /><Relationship Type="http://schemas.openxmlformats.org/officeDocument/2006/relationships/slide" Target="/ppt/slides/slide5.xml" Id="R66ebe444e8c947e6" /><Relationship Type="http://schemas.openxmlformats.org/officeDocument/2006/relationships/slide" Target="/ppt/slides/slide6.xml" Id="R8f3208bc769141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bb02b2d164f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058d70fed4bec" /><Relationship Type="http://schemas.openxmlformats.org/officeDocument/2006/relationships/theme" Target="/ppt/slideMasters/theme/theme1.xml" Id="R9460090c883b41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7058d70fed4b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2da38bba640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df133979548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828de0d954e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4735d540748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18e99f10544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2c26b123741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PRESSESENTER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PRESSESENTER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PRESSESENTER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PRESSESENTER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PRESSESENTER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PRESSESENTER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Nyheimsvegen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73919185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930 343 587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PRESSESENTER AS</a:t>
            </a:r>
          </a:p>
        </p:txBody>
      </p:sp>
    </p:spTree>
  </p:cSld>
  <p:clrMapOvr>
    <a:masterClrMapping xmlns:a="http://schemas.openxmlformats.org/drawingml/2006/main"/>
  </p:clrMapOvr>
</p:sld>
</file>