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a243f99db748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5dadad8d1b4254"/>
  </p:sldMasterIdLst>
  <p:sldIdLst>
    <p:sldId xmlns:r="http://schemas.openxmlformats.org/officeDocument/2006/relationships" id="256" r:id="R009d63c12ab542d6"/>
    <p:sldId xmlns:r="http://schemas.openxmlformats.org/officeDocument/2006/relationships" id="257" r:id="Rb39fc1329900457a"/>
    <p:sldId xmlns:r="http://schemas.openxmlformats.org/officeDocument/2006/relationships" id="258" r:id="Rfeaec106788d418a"/>
    <p:sldId xmlns:r="http://schemas.openxmlformats.org/officeDocument/2006/relationships" id="259" r:id="R18694a1f55374ba3"/>
    <p:sldId xmlns:r="http://schemas.openxmlformats.org/officeDocument/2006/relationships" id="260" r:id="R07e0e90bcc104f99"/>
    <p:sldId xmlns:r="http://schemas.openxmlformats.org/officeDocument/2006/relationships" id="261" r:id="R06aa1c3f0aa74a55"/>
    <p:sldId xmlns:r="http://schemas.openxmlformats.org/officeDocument/2006/relationships" id="262" r:id="R90790d9a0c7741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dadad8d1b4254" /><Relationship Type="http://schemas.openxmlformats.org/officeDocument/2006/relationships/slide" Target="/ppt/slides/slide1.xml" Id="R009d63c12ab542d6" /><Relationship Type="http://schemas.openxmlformats.org/officeDocument/2006/relationships/slide" Target="/ppt/slides/slide2.xml" Id="Rb39fc1329900457a" /><Relationship Type="http://schemas.openxmlformats.org/officeDocument/2006/relationships/slide" Target="/ppt/slides/slide3.xml" Id="Rfeaec106788d418a" /><Relationship Type="http://schemas.openxmlformats.org/officeDocument/2006/relationships/slide" Target="/ppt/slides/slide4.xml" Id="R18694a1f55374ba3" /><Relationship Type="http://schemas.openxmlformats.org/officeDocument/2006/relationships/slide" Target="/ppt/slides/slide5.xml" Id="R07e0e90bcc104f99" /><Relationship Type="http://schemas.openxmlformats.org/officeDocument/2006/relationships/slide" Target="/ppt/slides/slide6.xml" Id="R06aa1c3f0aa74a55" /><Relationship Type="http://schemas.openxmlformats.org/officeDocument/2006/relationships/slide" Target="/ppt/slides/slide7.xml" Id="R90790d9a0c7741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eeb672fc34a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f43be81f743f7" /><Relationship Type="http://schemas.openxmlformats.org/officeDocument/2006/relationships/theme" Target="/ppt/slideMasters/theme/theme1.xml" Id="R3c3d5e86e9574d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cf43be81f743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bab757c354e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2a07382d449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e31fda4bc40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5be7bb5bb46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86a0198904e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0c02233dc4e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4c71c277f4d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PRESSESENTER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PRESSESENTER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PRESSESENTER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PRESSESENTER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PRESSESENTER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PRESSESENTER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PRESSESENTER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BUGEN ELLEN SIRI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BUGEN TURID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PRESSESENTER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Nyheimsvegen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73919185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930 343 587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PRESSESENTER AS</a:t>
            </a:r>
          </a:p>
        </p:txBody>
      </p:sp>
    </p:spTree>
  </p:cSld>
  <p:clrMapOvr>
    <a:masterClrMapping xmlns:a="http://schemas.openxmlformats.org/drawingml/2006/main"/>
  </p:clrMapOvr>
</p:sld>
</file>