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c2110e22ad41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02d0ad7bab4f32"/>
  </p:sldMasterIdLst>
  <p:sldIdLst>
    <p:sldId xmlns:r="http://schemas.openxmlformats.org/officeDocument/2006/relationships" id="256" r:id="R4bf12bed65bd42bb"/>
    <p:sldId xmlns:r="http://schemas.openxmlformats.org/officeDocument/2006/relationships" id="257" r:id="R21b4d1c123dc4bf7"/>
    <p:sldId xmlns:r="http://schemas.openxmlformats.org/officeDocument/2006/relationships" id="258" r:id="R3ce3afab3d09417e"/>
    <p:sldId xmlns:r="http://schemas.openxmlformats.org/officeDocument/2006/relationships" id="259" r:id="R9c107bc8c55740c2"/>
    <p:sldId xmlns:r="http://schemas.openxmlformats.org/officeDocument/2006/relationships" id="260" r:id="Rf0b5771f6c8e4e53"/>
    <p:sldId xmlns:r="http://schemas.openxmlformats.org/officeDocument/2006/relationships" id="261" r:id="Rb992ba2acde546d7"/>
    <p:sldId xmlns:r="http://schemas.openxmlformats.org/officeDocument/2006/relationships" id="262" r:id="R7d919339100a40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02d0ad7bab4f32" /><Relationship Type="http://schemas.openxmlformats.org/officeDocument/2006/relationships/slide" Target="/ppt/slides/slide1.xml" Id="R4bf12bed65bd42bb" /><Relationship Type="http://schemas.openxmlformats.org/officeDocument/2006/relationships/slide" Target="/ppt/slides/slide2.xml" Id="R21b4d1c123dc4bf7" /><Relationship Type="http://schemas.openxmlformats.org/officeDocument/2006/relationships/slide" Target="/ppt/slides/slide3.xml" Id="R3ce3afab3d09417e" /><Relationship Type="http://schemas.openxmlformats.org/officeDocument/2006/relationships/slide" Target="/ppt/slides/slide4.xml" Id="R9c107bc8c55740c2" /><Relationship Type="http://schemas.openxmlformats.org/officeDocument/2006/relationships/slide" Target="/ppt/slides/slide5.xml" Id="Rf0b5771f6c8e4e53" /><Relationship Type="http://schemas.openxmlformats.org/officeDocument/2006/relationships/slide" Target="/ppt/slides/slide6.xml" Id="Rb992ba2acde546d7" /><Relationship Type="http://schemas.openxmlformats.org/officeDocument/2006/relationships/slide" Target="/ppt/slides/slide7.xml" Id="R7d919339100a40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15b8c2b7aa49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344fe6abf84e1e" /><Relationship Type="http://schemas.openxmlformats.org/officeDocument/2006/relationships/theme" Target="/ppt/slideMasters/theme/theme1.xml" Id="R272ddd09e3234c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344fe6abf84e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844978aeb34b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dcad5f2e440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7ebc6281374a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3b0d76daf4b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dce339c17e43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0d5cedec241f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1fbd28e7644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HELGELAND TREFOREDLING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TREFOREDLING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HELGELAND TREFOREDLING AS ble etablert [år] og holder til i Mosjøen.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TREFOREDLING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TREFOREDLING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TREFOREDLING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115 989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115 989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TREFOREDLING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EUROT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HELGELAND SKOGSELSKAP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JESSEN UNITED AS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ØYBAKKEN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HELMERSEN  –  16,7 %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TØMMER PÅ SJØEN AS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TREFOREDLING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Kurt Jessen Johansson, Skjervgata 35B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8656 Mosjøen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930 344 036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HELGELAND TREFOREDLING AS</a:t>
            </a:r>
          </a:p>
        </p:txBody>
      </p:sp>
    </p:spTree>
  </p:cSld>
  <p:clrMapOvr>
    <a:masterClrMapping xmlns:a="http://schemas.openxmlformats.org/drawingml/2006/main"/>
  </p:clrMapOvr>
</p:sld>
</file>