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c1e78fe79140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81953a5be74cc3"/>
  </p:sldMasterIdLst>
  <p:sldIdLst>
    <p:sldId xmlns:r="http://schemas.openxmlformats.org/officeDocument/2006/relationships" id="256" r:id="R80d3530baecf433b"/>
    <p:sldId xmlns:r="http://schemas.openxmlformats.org/officeDocument/2006/relationships" id="257" r:id="Rbe36242d359e42f2"/>
    <p:sldId xmlns:r="http://schemas.openxmlformats.org/officeDocument/2006/relationships" id="258" r:id="R2ced5e44371d475f"/>
    <p:sldId xmlns:r="http://schemas.openxmlformats.org/officeDocument/2006/relationships" id="259" r:id="Rc356000e27094fdd"/>
    <p:sldId xmlns:r="http://schemas.openxmlformats.org/officeDocument/2006/relationships" id="260" r:id="R94c6c6fb08fc499d"/>
    <p:sldId xmlns:r="http://schemas.openxmlformats.org/officeDocument/2006/relationships" id="261" r:id="R666d0bcbc1f543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1953a5be74cc3" /><Relationship Type="http://schemas.openxmlformats.org/officeDocument/2006/relationships/slide" Target="/ppt/slides/slide1.xml" Id="R80d3530baecf433b" /><Relationship Type="http://schemas.openxmlformats.org/officeDocument/2006/relationships/slide" Target="/ppt/slides/slide2.xml" Id="Rbe36242d359e42f2" /><Relationship Type="http://schemas.openxmlformats.org/officeDocument/2006/relationships/slide" Target="/ppt/slides/slide3.xml" Id="R2ced5e44371d475f" /><Relationship Type="http://schemas.openxmlformats.org/officeDocument/2006/relationships/slide" Target="/ppt/slides/slide4.xml" Id="Rc356000e27094fdd" /><Relationship Type="http://schemas.openxmlformats.org/officeDocument/2006/relationships/slide" Target="/ppt/slides/slide5.xml" Id="R94c6c6fb08fc499d" /><Relationship Type="http://schemas.openxmlformats.org/officeDocument/2006/relationships/slide" Target="/ppt/slides/slide6.xml" Id="R666d0bcbc1f543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2210d07b6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24e44a9e3409a" /><Relationship Type="http://schemas.openxmlformats.org/officeDocument/2006/relationships/theme" Target="/ppt/slideMasters/theme/theme1.xml" Id="Rd3f7488a5318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524e44a9e340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86544151746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0831dd62f48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d9e15db384d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c387801b042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50bc83fa8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1d027900d4c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SKARSBØ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Håsundvegen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6430 Bud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15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930 344 370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SKARSBØ AS</a:t>
            </a:r>
          </a:p>
        </p:txBody>
      </p:sp>
    </p:spTree>
  </p:cSld>
  <p:clrMapOvr>
    <a:masterClrMapping xmlns:a="http://schemas.openxmlformats.org/drawingml/2006/main"/>
  </p:clrMapOvr>
</p:sld>
</file>