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3bcb2b8ef647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49013e3d344b3f"/>
  </p:sldMasterIdLst>
  <p:sldIdLst>
    <p:sldId xmlns:r="http://schemas.openxmlformats.org/officeDocument/2006/relationships" id="256" r:id="R5565af38cd754a73"/>
    <p:sldId xmlns:r="http://schemas.openxmlformats.org/officeDocument/2006/relationships" id="257" r:id="R448f143569314036"/>
    <p:sldId xmlns:r="http://schemas.openxmlformats.org/officeDocument/2006/relationships" id="258" r:id="R2b6489d4de1c477d"/>
    <p:sldId xmlns:r="http://schemas.openxmlformats.org/officeDocument/2006/relationships" id="259" r:id="R1f91bf5615864ee3"/>
    <p:sldId xmlns:r="http://schemas.openxmlformats.org/officeDocument/2006/relationships" id="260" r:id="R9545df3ab20c4455"/>
    <p:sldId xmlns:r="http://schemas.openxmlformats.org/officeDocument/2006/relationships" id="261" r:id="Rb6ada476a2004131"/>
    <p:sldId xmlns:r="http://schemas.openxmlformats.org/officeDocument/2006/relationships" id="262" r:id="R0143a6bb398847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49013e3d344b3f" /><Relationship Type="http://schemas.openxmlformats.org/officeDocument/2006/relationships/slide" Target="/ppt/slides/slide1.xml" Id="R5565af38cd754a73" /><Relationship Type="http://schemas.openxmlformats.org/officeDocument/2006/relationships/slide" Target="/ppt/slides/slide2.xml" Id="R448f143569314036" /><Relationship Type="http://schemas.openxmlformats.org/officeDocument/2006/relationships/slide" Target="/ppt/slides/slide3.xml" Id="R2b6489d4de1c477d" /><Relationship Type="http://schemas.openxmlformats.org/officeDocument/2006/relationships/slide" Target="/ppt/slides/slide4.xml" Id="R1f91bf5615864ee3" /><Relationship Type="http://schemas.openxmlformats.org/officeDocument/2006/relationships/slide" Target="/ppt/slides/slide5.xml" Id="R9545df3ab20c4455" /><Relationship Type="http://schemas.openxmlformats.org/officeDocument/2006/relationships/slide" Target="/ppt/slides/slide6.xml" Id="Rb6ada476a2004131" /><Relationship Type="http://schemas.openxmlformats.org/officeDocument/2006/relationships/slide" Target="/ppt/slides/slide7.xml" Id="R0143a6bb398847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eed24b28bc42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ad94bb4ea45fc" /><Relationship Type="http://schemas.openxmlformats.org/officeDocument/2006/relationships/theme" Target="/ppt/slideMasters/theme/theme1.xml" Id="R748402fd6a9545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8ad94bb4ea45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a75f02d7f43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3fae598284f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b28f4fff042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c77e5358045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f8b76b70a49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7ab0268194d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5646aae1746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DRIVEX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DRIVEX AS ble etablert [år] og holder til i Solberg.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28 228 762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−537 234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−1 117 347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996 712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10 602 312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DRIVEX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Nygårdsveien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1426 Solberg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930 347 302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DRIVEX AS</a:t>
            </a:r>
          </a:p>
        </p:txBody>
      </p:sp>
    </p:spTree>
  </p:cSld>
  <p:clrMapOvr>
    <a:masterClrMapping xmlns:a="http://schemas.openxmlformats.org/drawingml/2006/main"/>
  </p:clrMapOvr>
</p:sld>
</file>