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1385994dac4a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66c363f92c43c2"/>
  </p:sldMasterIdLst>
  <p:sldIdLst>
    <p:sldId xmlns:r="http://schemas.openxmlformats.org/officeDocument/2006/relationships" id="256" r:id="Raba0f308ca654c3f"/>
    <p:sldId xmlns:r="http://schemas.openxmlformats.org/officeDocument/2006/relationships" id="257" r:id="R646c4aa6eaa04322"/>
    <p:sldId xmlns:r="http://schemas.openxmlformats.org/officeDocument/2006/relationships" id="258" r:id="R800874eb18de4431"/>
    <p:sldId xmlns:r="http://schemas.openxmlformats.org/officeDocument/2006/relationships" id="259" r:id="R53eab16cde0a43b7"/>
    <p:sldId xmlns:r="http://schemas.openxmlformats.org/officeDocument/2006/relationships" id="260" r:id="Rde0bacb8b2934124"/>
    <p:sldId xmlns:r="http://schemas.openxmlformats.org/officeDocument/2006/relationships" id="261" r:id="Rcc6a210ed2d144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66c363f92c43c2" /><Relationship Type="http://schemas.openxmlformats.org/officeDocument/2006/relationships/slide" Target="/ppt/slides/slide1.xml" Id="Raba0f308ca654c3f" /><Relationship Type="http://schemas.openxmlformats.org/officeDocument/2006/relationships/slide" Target="/ppt/slides/slide2.xml" Id="R646c4aa6eaa04322" /><Relationship Type="http://schemas.openxmlformats.org/officeDocument/2006/relationships/slide" Target="/ppt/slides/slide3.xml" Id="R800874eb18de4431" /><Relationship Type="http://schemas.openxmlformats.org/officeDocument/2006/relationships/slide" Target="/ppt/slides/slide4.xml" Id="R53eab16cde0a43b7" /><Relationship Type="http://schemas.openxmlformats.org/officeDocument/2006/relationships/slide" Target="/ppt/slides/slide5.xml" Id="Rde0bacb8b2934124" /><Relationship Type="http://schemas.openxmlformats.org/officeDocument/2006/relationships/slide" Target="/ppt/slides/slide6.xml" Id="Rcc6a210ed2d144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8af04d93d549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7bac7f7554205" /><Relationship Type="http://schemas.openxmlformats.org/officeDocument/2006/relationships/theme" Target="/ppt/slideMasters/theme/theme1.xml" Id="R219283b7f81345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77bac7f75542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31f5678ff042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262f791d6749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55bbe0eb424e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8a7b2c71784b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e51a309ee742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86804cc6f249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LEVI MAGNUSSEN FLYLEIE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LEVI MAGNUSSEN FLYLEIE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LEVI MAGNUSSEN FLYLEIE AS ble etablert [år] og holder til i Bjugn.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LEVI MAGNUSSEN FLYLEIE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LEVI MAGNUSSEN FLYLEIE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LEVI MAGNUSSEN FLYLEIE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LEVI DYRNES MAGNUSSEN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LEVI MAGNUSSEN FLYLEIE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Storkammen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7160 Bjugn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930 347 329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LEVI MAGNUSSEN FLYLEIE AS</a:t>
            </a:r>
          </a:p>
        </p:txBody>
      </p:sp>
    </p:spTree>
  </p:cSld>
  <p:clrMapOvr>
    <a:masterClrMapping xmlns:a="http://schemas.openxmlformats.org/drawingml/2006/main"/>
  </p:clrMapOvr>
</p:sld>
</file>