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7ae089a6a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d35f8e86e4de2"/>
  </p:sldMasterIdLst>
  <p:sldIdLst>
    <p:sldId xmlns:r="http://schemas.openxmlformats.org/officeDocument/2006/relationships" id="256" r:id="Rccd9bc6db80540af"/>
    <p:sldId xmlns:r="http://schemas.openxmlformats.org/officeDocument/2006/relationships" id="257" r:id="R985853f7b09f4845"/>
    <p:sldId xmlns:r="http://schemas.openxmlformats.org/officeDocument/2006/relationships" id="258" r:id="R0499ed8095574846"/>
    <p:sldId xmlns:r="http://schemas.openxmlformats.org/officeDocument/2006/relationships" id="259" r:id="R38143bc8858d46ae"/>
    <p:sldId xmlns:r="http://schemas.openxmlformats.org/officeDocument/2006/relationships" id="260" r:id="Rf8facff7c4f74083"/>
    <p:sldId xmlns:r="http://schemas.openxmlformats.org/officeDocument/2006/relationships" id="261" r:id="R91e3899fa63b471f"/>
    <p:sldId xmlns:r="http://schemas.openxmlformats.org/officeDocument/2006/relationships" id="262" r:id="R5f00d7ffc0f7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d35f8e86e4de2" /><Relationship Type="http://schemas.openxmlformats.org/officeDocument/2006/relationships/slide" Target="/ppt/slides/slide1.xml" Id="Rccd9bc6db80540af" /><Relationship Type="http://schemas.openxmlformats.org/officeDocument/2006/relationships/slide" Target="/ppt/slides/slide2.xml" Id="R985853f7b09f4845" /><Relationship Type="http://schemas.openxmlformats.org/officeDocument/2006/relationships/slide" Target="/ppt/slides/slide3.xml" Id="R0499ed8095574846" /><Relationship Type="http://schemas.openxmlformats.org/officeDocument/2006/relationships/slide" Target="/ppt/slides/slide4.xml" Id="R38143bc8858d46ae" /><Relationship Type="http://schemas.openxmlformats.org/officeDocument/2006/relationships/slide" Target="/ppt/slides/slide5.xml" Id="Rf8facff7c4f74083" /><Relationship Type="http://schemas.openxmlformats.org/officeDocument/2006/relationships/slide" Target="/ppt/slides/slide6.xml" Id="R91e3899fa63b471f" /><Relationship Type="http://schemas.openxmlformats.org/officeDocument/2006/relationships/slide" Target="/ppt/slides/slide7.xml" Id="R5f00d7ffc0f7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8462f2cba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365d46124a6f" /><Relationship Type="http://schemas.openxmlformats.org/officeDocument/2006/relationships/theme" Target="/ppt/slideMasters/theme/theme1.xml" Id="Rd3a63a2beb5f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a365d4612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4ef2f0533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6f40aa38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b70c2d227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cda7d524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23b1c1f6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291e174a5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f0dc1b80b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 HALLÉN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HALLÉN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−1 729 907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3 122 335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44 604 058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47 297 513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HALLÉN ANETTE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HALLÉN-HASAAS TERESE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HALLEN TERJE ALF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37 96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930 348 279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