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83fbc7383c4c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29c25fd9bb4354"/>
  </p:sldMasterIdLst>
  <p:sldIdLst>
    <p:sldId xmlns:r="http://schemas.openxmlformats.org/officeDocument/2006/relationships" id="256" r:id="R82a9c164274c4585"/>
    <p:sldId xmlns:r="http://schemas.openxmlformats.org/officeDocument/2006/relationships" id="257" r:id="Refea0973385340d7"/>
    <p:sldId xmlns:r="http://schemas.openxmlformats.org/officeDocument/2006/relationships" id="258" r:id="Re1a1a1d8534b4cd9"/>
    <p:sldId xmlns:r="http://schemas.openxmlformats.org/officeDocument/2006/relationships" id="259" r:id="Rfd1331f899b44218"/>
    <p:sldId xmlns:r="http://schemas.openxmlformats.org/officeDocument/2006/relationships" id="260" r:id="R7c23642708a94899"/>
    <p:sldId xmlns:r="http://schemas.openxmlformats.org/officeDocument/2006/relationships" id="261" r:id="R372628a030ec4110"/>
    <p:sldId xmlns:r="http://schemas.openxmlformats.org/officeDocument/2006/relationships" id="262" r:id="Rafb6f58a88ca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9c25fd9bb4354" /><Relationship Type="http://schemas.openxmlformats.org/officeDocument/2006/relationships/slide" Target="/ppt/slides/slide1.xml" Id="R82a9c164274c4585" /><Relationship Type="http://schemas.openxmlformats.org/officeDocument/2006/relationships/slide" Target="/ppt/slides/slide2.xml" Id="Refea0973385340d7" /><Relationship Type="http://schemas.openxmlformats.org/officeDocument/2006/relationships/slide" Target="/ppt/slides/slide3.xml" Id="Re1a1a1d8534b4cd9" /><Relationship Type="http://schemas.openxmlformats.org/officeDocument/2006/relationships/slide" Target="/ppt/slides/slide4.xml" Id="Rfd1331f899b44218" /><Relationship Type="http://schemas.openxmlformats.org/officeDocument/2006/relationships/slide" Target="/ppt/slides/slide5.xml" Id="R7c23642708a94899" /><Relationship Type="http://schemas.openxmlformats.org/officeDocument/2006/relationships/slide" Target="/ppt/slides/slide6.xml" Id="R372628a030ec4110" /><Relationship Type="http://schemas.openxmlformats.org/officeDocument/2006/relationships/slide" Target="/ppt/slides/slide7.xml" Id="Rafb6f58a88ca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b05a20fd74b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601846a4a486e" /><Relationship Type="http://schemas.openxmlformats.org/officeDocument/2006/relationships/theme" Target="/ppt/slideMasters/theme/theme1.xml" Id="R027c03097891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a601846a4a48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d91334ecc47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c3566286f48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ae2588e1b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53f1269f24a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4c17d842d49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00f4263b741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8b2df8b48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NÆRINGSUTVIKLING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NÆRINGSUTVIKLING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16 091 253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7 086 223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5 685 899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47 588 981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52 918 999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TINN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NÆRINGSUTVIKLING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Hydroparken 295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26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www.rnu.no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NÆRINGSUTVIKLING AS</a:t>
            </a:r>
          </a:p>
        </p:txBody>
      </p:sp>
    </p:spTree>
  </p:cSld>
  <p:clrMapOvr>
    <a:masterClrMapping xmlns:a="http://schemas.openxmlformats.org/drawingml/2006/main"/>
  </p:clrMapOvr>
</p:sld>
</file>