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a784c2ece348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17f6b870cd4b23"/>
  </p:sldMasterIdLst>
  <p:sldIdLst>
    <p:sldId xmlns:r="http://schemas.openxmlformats.org/officeDocument/2006/relationships" id="256" r:id="R3be80251ffa34806"/>
    <p:sldId xmlns:r="http://schemas.openxmlformats.org/officeDocument/2006/relationships" id="257" r:id="Rb3384bc816d6424f"/>
    <p:sldId xmlns:r="http://schemas.openxmlformats.org/officeDocument/2006/relationships" id="258" r:id="R6f20f9358e774538"/>
    <p:sldId xmlns:r="http://schemas.openxmlformats.org/officeDocument/2006/relationships" id="259" r:id="R90cb43c323444579"/>
    <p:sldId xmlns:r="http://schemas.openxmlformats.org/officeDocument/2006/relationships" id="260" r:id="Rfcd2a9a138d14be0"/>
    <p:sldId xmlns:r="http://schemas.openxmlformats.org/officeDocument/2006/relationships" id="261" r:id="R398499a0e16343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17f6b870cd4b23" /><Relationship Type="http://schemas.openxmlformats.org/officeDocument/2006/relationships/slide" Target="/ppt/slides/slide1.xml" Id="R3be80251ffa34806" /><Relationship Type="http://schemas.openxmlformats.org/officeDocument/2006/relationships/slide" Target="/ppt/slides/slide2.xml" Id="Rb3384bc816d6424f" /><Relationship Type="http://schemas.openxmlformats.org/officeDocument/2006/relationships/slide" Target="/ppt/slides/slide3.xml" Id="R6f20f9358e774538" /><Relationship Type="http://schemas.openxmlformats.org/officeDocument/2006/relationships/slide" Target="/ppt/slides/slide4.xml" Id="R90cb43c323444579" /><Relationship Type="http://schemas.openxmlformats.org/officeDocument/2006/relationships/slide" Target="/ppt/slides/slide5.xml" Id="Rfcd2a9a138d14be0" /><Relationship Type="http://schemas.openxmlformats.org/officeDocument/2006/relationships/slide" Target="/ppt/slides/slide6.xml" Id="R398499a0e16343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a8b6dfb24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f7d07362843a7" /><Relationship Type="http://schemas.openxmlformats.org/officeDocument/2006/relationships/theme" Target="/ppt/slideMasters/theme/theme1.xml" Id="Ref53928acaf24c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9f7d07362843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f7fe1fdc2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0c223137d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89a6eee074e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1173c8301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ff658099646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8a4b3160b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