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9f83a69a124a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293daa9b82433d"/>
  </p:sldMasterIdLst>
  <p:sldIdLst>
    <p:sldId xmlns:r="http://schemas.openxmlformats.org/officeDocument/2006/relationships" id="256" r:id="R966a751b9632430a"/>
    <p:sldId xmlns:r="http://schemas.openxmlformats.org/officeDocument/2006/relationships" id="257" r:id="Ra973f451e74a460f"/>
    <p:sldId xmlns:r="http://schemas.openxmlformats.org/officeDocument/2006/relationships" id="258" r:id="R9011c9ffb4c14f98"/>
    <p:sldId xmlns:r="http://schemas.openxmlformats.org/officeDocument/2006/relationships" id="259" r:id="R5e2b89d725ec49db"/>
    <p:sldId xmlns:r="http://schemas.openxmlformats.org/officeDocument/2006/relationships" id="260" r:id="Rc719b773a00643de"/>
    <p:sldId xmlns:r="http://schemas.openxmlformats.org/officeDocument/2006/relationships" id="261" r:id="Ra9349de6ef974752"/>
    <p:sldId xmlns:r="http://schemas.openxmlformats.org/officeDocument/2006/relationships" id="262" r:id="Rff4dcca4b1b64c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293daa9b82433d" /><Relationship Type="http://schemas.openxmlformats.org/officeDocument/2006/relationships/slide" Target="/ppt/slides/slide1.xml" Id="R966a751b9632430a" /><Relationship Type="http://schemas.openxmlformats.org/officeDocument/2006/relationships/slide" Target="/ppt/slides/slide2.xml" Id="Ra973f451e74a460f" /><Relationship Type="http://schemas.openxmlformats.org/officeDocument/2006/relationships/slide" Target="/ppt/slides/slide3.xml" Id="R9011c9ffb4c14f98" /><Relationship Type="http://schemas.openxmlformats.org/officeDocument/2006/relationships/slide" Target="/ppt/slides/slide4.xml" Id="R5e2b89d725ec49db" /><Relationship Type="http://schemas.openxmlformats.org/officeDocument/2006/relationships/slide" Target="/ppt/slides/slide5.xml" Id="Rc719b773a00643de" /><Relationship Type="http://schemas.openxmlformats.org/officeDocument/2006/relationships/slide" Target="/ppt/slides/slide6.xml" Id="Ra9349de6ef974752" /><Relationship Type="http://schemas.openxmlformats.org/officeDocument/2006/relationships/slide" Target="/ppt/slides/slide7.xml" Id="Rff4dcca4b1b64c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ebdf3dcac144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150e60764a46bc" /><Relationship Type="http://schemas.openxmlformats.org/officeDocument/2006/relationships/theme" Target="/ppt/slideMasters/theme/theme1.xml" Id="R3ad596259c9c48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150e60764a46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27316338db49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a35471ffec45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56dbe1eb114a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8502517a6f45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47719649ec49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5f15af296a494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9b413ea5d24d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ZENITH 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ZENITH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ZENITH ELEKTRO AS ble etablert [år] og holder til i Langevåg.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ZENITH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ZENITH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ZENITH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79 195 028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3 854 824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2 681 661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11 985 876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39 593 123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ZENITH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ZENITH HOLDING AS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HALDOR HOLDING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ZENITH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Futevegen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6030 Langevåg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19 87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ronny@zenithelektro.no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930 349 607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ZENITH ELEKTRO AS</a:t>
            </a:r>
          </a:p>
        </p:txBody>
      </p:sp>
    </p:spTree>
  </p:cSld>
  <p:clrMapOvr>
    <a:masterClrMapping xmlns:a="http://schemas.openxmlformats.org/drawingml/2006/main"/>
  </p:clrMapOvr>
</p:sld>
</file>