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f1f501d50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bf404879b4b9b"/>
  </p:sldMasterIdLst>
  <p:sldIdLst>
    <p:sldId xmlns:r="http://schemas.openxmlformats.org/officeDocument/2006/relationships" id="256" r:id="Rd1ef1802f41c4330"/>
    <p:sldId xmlns:r="http://schemas.openxmlformats.org/officeDocument/2006/relationships" id="257" r:id="Racd99d0fa2f74638"/>
    <p:sldId xmlns:r="http://schemas.openxmlformats.org/officeDocument/2006/relationships" id="258" r:id="R65349cb1ae7d4abf"/>
    <p:sldId xmlns:r="http://schemas.openxmlformats.org/officeDocument/2006/relationships" id="259" r:id="Rec0b3c37071d4296"/>
    <p:sldId xmlns:r="http://schemas.openxmlformats.org/officeDocument/2006/relationships" id="260" r:id="Rcab758c4856445e0"/>
    <p:sldId xmlns:r="http://schemas.openxmlformats.org/officeDocument/2006/relationships" id="261" r:id="R97832ea425ac4e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bf404879b4b9b" /><Relationship Type="http://schemas.openxmlformats.org/officeDocument/2006/relationships/slide" Target="/ppt/slides/slide1.xml" Id="Rd1ef1802f41c4330" /><Relationship Type="http://schemas.openxmlformats.org/officeDocument/2006/relationships/slide" Target="/ppt/slides/slide2.xml" Id="Racd99d0fa2f74638" /><Relationship Type="http://schemas.openxmlformats.org/officeDocument/2006/relationships/slide" Target="/ppt/slides/slide3.xml" Id="R65349cb1ae7d4abf" /><Relationship Type="http://schemas.openxmlformats.org/officeDocument/2006/relationships/slide" Target="/ppt/slides/slide4.xml" Id="Rec0b3c37071d4296" /><Relationship Type="http://schemas.openxmlformats.org/officeDocument/2006/relationships/slide" Target="/ppt/slides/slide5.xml" Id="Rcab758c4856445e0" /><Relationship Type="http://schemas.openxmlformats.org/officeDocument/2006/relationships/slide" Target="/ppt/slides/slide6.xml" Id="R97832ea425ac4e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16c3b70fe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381c1c0c64ef4" /><Relationship Type="http://schemas.openxmlformats.org/officeDocument/2006/relationships/theme" Target="/ppt/slideMasters/theme/theme1.xml" Id="R35ac2c48fd7e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381c1c0c6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a8a8283a2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e4e91fe8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c823fbba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f6fbb9a5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bbcce1038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27c118a5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930 353 221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ELVEBYEN REGNSKAP AS</a:t>
            </a:r>
          </a:p>
        </p:txBody>
      </p:sp>
    </p:spTree>
  </p:cSld>
  <p:clrMapOvr>
    <a:masterClrMapping xmlns:a="http://schemas.openxmlformats.org/drawingml/2006/main"/>
  </p:clrMapOvr>
</p:sld>
</file>