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4e806f51804e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b1fcab293f4d5e"/>
  </p:sldMasterIdLst>
  <p:sldIdLst>
    <p:sldId xmlns:r="http://schemas.openxmlformats.org/officeDocument/2006/relationships" id="256" r:id="R13f47cd2d55c444a"/>
    <p:sldId xmlns:r="http://schemas.openxmlformats.org/officeDocument/2006/relationships" id="257" r:id="R0adfc91e2e784681"/>
    <p:sldId xmlns:r="http://schemas.openxmlformats.org/officeDocument/2006/relationships" id="258" r:id="Rd699a18b0c514c38"/>
    <p:sldId xmlns:r="http://schemas.openxmlformats.org/officeDocument/2006/relationships" id="259" r:id="R60d05e039f7c4105"/>
    <p:sldId xmlns:r="http://schemas.openxmlformats.org/officeDocument/2006/relationships" id="260" r:id="Rd5ee3366b25c4683"/>
    <p:sldId xmlns:r="http://schemas.openxmlformats.org/officeDocument/2006/relationships" id="261" r:id="Rd21439ad1e13427b"/>
    <p:sldId xmlns:r="http://schemas.openxmlformats.org/officeDocument/2006/relationships" id="262" r:id="R40ac4a7ab18b47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b1fcab293f4d5e" /><Relationship Type="http://schemas.openxmlformats.org/officeDocument/2006/relationships/slide" Target="/ppt/slides/slide1.xml" Id="R13f47cd2d55c444a" /><Relationship Type="http://schemas.openxmlformats.org/officeDocument/2006/relationships/slide" Target="/ppt/slides/slide2.xml" Id="R0adfc91e2e784681" /><Relationship Type="http://schemas.openxmlformats.org/officeDocument/2006/relationships/slide" Target="/ppt/slides/slide3.xml" Id="Rd699a18b0c514c38" /><Relationship Type="http://schemas.openxmlformats.org/officeDocument/2006/relationships/slide" Target="/ppt/slides/slide4.xml" Id="R60d05e039f7c4105" /><Relationship Type="http://schemas.openxmlformats.org/officeDocument/2006/relationships/slide" Target="/ppt/slides/slide5.xml" Id="Rd5ee3366b25c4683" /><Relationship Type="http://schemas.openxmlformats.org/officeDocument/2006/relationships/slide" Target="/ppt/slides/slide6.xml" Id="Rd21439ad1e13427b" /><Relationship Type="http://schemas.openxmlformats.org/officeDocument/2006/relationships/slide" Target="/ppt/slides/slide7.xml" Id="R40ac4a7ab18b47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64dc04266b4d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70dabf3024617" /><Relationship Type="http://schemas.openxmlformats.org/officeDocument/2006/relationships/theme" Target="/ppt/slideMasters/theme/theme1.xml" Id="Rc5ad6b4bfaf24c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c70dabf30246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69877255d47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0a904136c4b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79cbbf5894e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3d150530541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037933df540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f52cf31734e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fe9a5344a4e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ELVEBYEN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ELVEBYEN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ELVEBYEN REGNSKAP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ELVEBYEN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ELVEBYEN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ELVEBYEN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3 557 100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246 897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200 976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295 774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765 943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ELVEBYEN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HØYANFJELLET 10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ELVEBYEN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Liasvingen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930 353 221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ELVEBYEN REGNSKAP AS</a:t>
            </a:r>
          </a:p>
        </p:txBody>
      </p:sp>
    </p:spTree>
  </p:cSld>
  <p:clrMapOvr>
    <a:masterClrMapping xmlns:a="http://schemas.openxmlformats.org/drawingml/2006/main"/>
  </p:clrMapOvr>
</p:sld>
</file>