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a5eac48f6d49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7df4e668de45b6"/>
  </p:sldMasterIdLst>
  <p:sldIdLst>
    <p:sldId xmlns:r="http://schemas.openxmlformats.org/officeDocument/2006/relationships" id="256" r:id="Recb6a81957384b0e"/>
    <p:sldId xmlns:r="http://schemas.openxmlformats.org/officeDocument/2006/relationships" id="257" r:id="R200c54bb6c4344bd"/>
    <p:sldId xmlns:r="http://schemas.openxmlformats.org/officeDocument/2006/relationships" id="258" r:id="R5662e617c9264c79"/>
    <p:sldId xmlns:r="http://schemas.openxmlformats.org/officeDocument/2006/relationships" id="259" r:id="Rd3bff294c32f4b31"/>
    <p:sldId xmlns:r="http://schemas.openxmlformats.org/officeDocument/2006/relationships" id="260" r:id="R08cc84e8fa394036"/>
    <p:sldId xmlns:r="http://schemas.openxmlformats.org/officeDocument/2006/relationships" id="261" r:id="Rd2d682ef3da84b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df4e668de45b6" /><Relationship Type="http://schemas.openxmlformats.org/officeDocument/2006/relationships/slide" Target="/ppt/slides/slide1.xml" Id="Recb6a81957384b0e" /><Relationship Type="http://schemas.openxmlformats.org/officeDocument/2006/relationships/slide" Target="/ppt/slides/slide2.xml" Id="R200c54bb6c4344bd" /><Relationship Type="http://schemas.openxmlformats.org/officeDocument/2006/relationships/slide" Target="/ppt/slides/slide3.xml" Id="R5662e617c9264c79" /><Relationship Type="http://schemas.openxmlformats.org/officeDocument/2006/relationships/slide" Target="/ppt/slides/slide4.xml" Id="Rd3bff294c32f4b31" /><Relationship Type="http://schemas.openxmlformats.org/officeDocument/2006/relationships/slide" Target="/ppt/slides/slide5.xml" Id="R08cc84e8fa394036" /><Relationship Type="http://schemas.openxmlformats.org/officeDocument/2006/relationships/slide" Target="/ppt/slides/slide6.xml" Id="Rd2d682ef3da84b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10a853fd242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c0616ec0641fd" /><Relationship Type="http://schemas.openxmlformats.org/officeDocument/2006/relationships/theme" Target="/ppt/slideMasters/theme/theme1.xml" Id="R73cb4b693e96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6c0616ec0641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c30be2d6045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e203ad7e546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db01d47f445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eb138d02242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28c857cfd41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8f315303145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LKZF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LKZF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KRISTIN ZAHL 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Tyrihansveien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930 353 604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