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368ba2333a46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470e70852c4660"/>
  </p:sldMasterIdLst>
  <p:sldIdLst>
    <p:sldId xmlns:r="http://schemas.openxmlformats.org/officeDocument/2006/relationships" id="256" r:id="R3800eb35ba2d4ec3"/>
    <p:sldId xmlns:r="http://schemas.openxmlformats.org/officeDocument/2006/relationships" id="257" r:id="R8826fbae42a74dbc"/>
    <p:sldId xmlns:r="http://schemas.openxmlformats.org/officeDocument/2006/relationships" id="258" r:id="R5b714410238f4900"/>
    <p:sldId xmlns:r="http://schemas.openxmlformats.org/officeDocument/2006/relationships" id="259" r:id="Rb32e72d417fe4414"/>
    <p:sldId xmlns:r="http://schemas.openxmlformats.org/officeDocument/2006/relationships" id="260" r:id="R5070b02763f44a2a"/>
    <p:sldId xmlns:r="http://schemas.openxmlformats.org/officeDocument/2006/relationships" id="261" r:id="R2b43a879e8254e46"/>
    <p:sldId xmlns:r="http://schemas.openxmlformats.org/officeDocument/2006/relationships" id="262" r:id="Rfb84e5fe145447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470e70852c4660" /><Relationship Type="http://schemas.openxmlformats.org/officeDocument/2006/relationships/slide" Target="/ppt/slides/slide1.xml" Id="R3800eb35ba2d4ec3" /><Relationship Type="http://schemas.openxmlformats.org/officeDocument/2006/relationships/slide" Target="/ppt/slides/slide2.xml" Id="R8826fbae42a74dbc" /><Relationship Type="http://schemas.openxmlformats.org/officeDocument/2006/relationships/slide" Target="/ppt/slides/slide3.xml" Id="R5b714410238f4900" /><Relationship Type="http://schemas.openxmlformats.org/officeDocument/2006/relationships/slide" Target="/ppt/slides/slide4.xml" Id="Rb32e72d417fe4414" /><Relationship Type="http://schemas.openxmlformats.org/officeDocument/2006/relationships/slide" Target="/ppt/slides/slide5.xml" Id="R5070b02763f44a2a" /><Relationship Type="http://schemas.openxmlformats.org/officeDocument/2006/relationships/slide" Target="/ppt/slides/slide6.xml" Id="R2b43a879e8254e46" /><Relationship Type="http://schemas.openxmlformats.org/officeDocument/2006/relationships/slide" Target="/ppt/slides/slide7.xml" Id="Rfb84e5fe145447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8020fa79a4a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ff18a4d494a5f" /><Relationship Type="http://schemas.openxmlformats.org/officeDocument/2006/relationships/theme" Target="/ppt/slideMasters/theme/theme1.xml" Id="R3953524fac6a4e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9ff18a4d494a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1f188615548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46dd89af340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ce071fc4344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7a0ad9bc349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104c5cc934c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2b91b7b5f4f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0bafbd3ec42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NÆRINGSEIENDOM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NÆRINGSEIENDOM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373 430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−114 622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6 485 378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AFA DEPECHE INVEST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ATP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VESTRENG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Thomassen, Baglergata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930 355 151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NÆRINGSEIENDOM AS</a:t>
            </a:r>
          </a:p>
        </p:txBody>
      </p:sp>
    </p:spTree>
  </p:cSld>
  <p:clrMapOvr>
    <a:masterClrMapping xmlns:a="http://schemas.openxmlformats.org/drawingml/2006/main"/>
  </p:clrMapOvr>
</p:sld>
</file>