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099d7c33b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3e66fc3494372"/>
  </p:sldMasterIdLst>
  <p:sldIdLst>
    <p:sldId xmlns:r="http://schemas.openxmlformats.org/officeDocument/2006/relationships" id="256" r:id="Rb78dda7e2b154381"/>
    <p:sldId xmlns:r="http://schemas.openxmlformats.org/officeDocument/2006/relationships" id="257" r:id="Ra20c2020650b455b"/>
    <p:sldId xmlns:r="http://schemas.openxmlformats.org/officeDocument/2006/relationships" id="258" r:id="R906f15b4044c4881"/>
    <p:sldId xmlns:r="http://schemas.openxmlformats.org/officeDocument/2006/relationships" id="259" r:id="R6a955c8635874853"/>
    <p:sldId xmlns:r="http://schemas.openxmlformats.org/officeDocument/2006/relationships" id="260" r:id="R1317d9ff4ab04162"/>
    <p:sldId xmlns:r="http://schemas.openxmlformats.org/officeDocument/2006/relationships" id="261" r:id="R3418be97490a4c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3e66fc3494372" /><Relationship Type="http://schemas.openxmlformats.org/officeDocument/2006/relationships/slide" Target="/ppt/slides/slide1.xml" Id="Rb78dda7e2b154381" /><Relationship Type="http://schemas.openxmlformats.org/officeDocument/2006/relationships/slide" Target="/ppt/slides/slide2.xml" Id="Ra20c2020650b455b" /><Relationship Type="http://schemas.openxmlformats.org/officeDocument/2006/relationships/slide" Target="/ppt/slides/slide3.xml" Id="R906f15b4044c4881" /><Relationship Type="http://schemas.openxmlformats.org/officeDocument/2006/relationships/slide" Target="/ppt/slides/slide4.xml" Id="R6a955c8635874853" /><Relationship Type="http://schemas.openxmlformats.org/officeDocument/2006/relationships/slide" Target="/ppt/slides/slide5.xml" Id="R1317d9ff4ab04162" /><Relationship Type="http://schemas.openxmlformats.org/officeDocument/2006/relationships/slide" Target="/ppt/slides/slide6.xml" Id="R3418be97490a4c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bf638e66d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1b51ae73b41aa" /><Relationship Type="http://schemas.openxmlformats.org/officeDocument/2006/relationships/theme" Target="/ppt/slideMasters/theme/theme1.xml" Id="Rb9d51efc96cc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1b51ae73b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2f69a647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62e824add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c948ae759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4acd4044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0f203d8745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431479dc149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HUNDVÅG RØR OG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HUNDVÅG RØR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HUNDVÅG RØR OG BYGG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HUNDVÅG RØR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HUNDVÅG RØR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HUNDVÅG RØR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PRZEMYSLAW ROBERT SOLOWIJ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HUNDVÅG RØR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Ormøyveien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930 355 380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HUNDVÅG RØR OG BYGG AS</a:t>
            </a:r>
          </a:p>
        </p:txBody>
      </p:sp>
    </p:spTree>
  </p:cSld>
  <p:clrMapOvr>
    <a:masterClrMapping xmlns:a="http://schemas.openxmlformats.org/drawingml/2006/main"/>
  </p:clrMapOvr>
</p:sld>
</file>