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6642a51ef04e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51749dea324e5b"/>
  </p:sldMasterIdLst>
  <p:sldIdLst>
    <p:sldId xmlns:r="http://schemas.openxmlformats.org/officeDocument/2006/relationships" id="256" r:id="Re739ae7124434ffe"/>
    <p:sldId xmlns:r="http://schemas.openxmlformats.org/officeDocument/2006/relationships" id="257" r:id="R20a550b674ad4d91"/>
    <p:sldId xmlns:r="http://schemas.openxmlformats.org/officeDocument/2006/relationships" id="258" r:id="Raf1f586d973c4ced"/>
    <p:sldId xmlns:r="http://schemas.openxmlformats.org/officeDocument/2006/relationships" id="259" r:id="R1a1de58126804cb1"/>
    <p:sldId xmlns:r="http://schemas.openxmlformats.org/officeDocument/2006/relationships" id="260" r:id="R9cabf6c7af7d42ad"/>
    <p:sldId xmlns:r="http://schemas.openxmlformats.org/officeDocument/2006/relationships" id="261" r:id="Rf66178546f3a48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1749dea324e5b" /><Relationship Type="http://schemas.openxmlformats.org/officeDocument/2006/relationships/slide" Target="/ppt/slides/slide1.xml" Id="Re739ae7124434ffe" /><Relationship Type="http://schemas.openxmlformats.org/officeDocument/2006/relationships/slide" Target="/ppt/slides/slide2.xml" Id="R20a550b674ad4d91" /><Relationship Type="http://schemas.openxmlformats.org/officeDocument/2006/relationships/slide" Target="/ppt/slides/slide3.xml" Id="Raf1f586d973c4ced" /><Relationship Type="http://schemas.openxmlformats.org/officeDocument/2006/relationships/slide" Target="/ppt/slides/slide4.xml" Id="R1a1de58126804cb1" /><Relationship Type="http://schemas.openxmlformats.org/officeDocument/2006/relationships/slide" Target="/ppt/slides/slide5.xml" Id="R9cabf6c7af7d42ad" /><Relationship Type="http://schemas.openxmlformats.org/officeDocument/2006/relationships/slide" Target="/ppt/slides/slide6.xml" Id="Rf66178546f3a48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8765ca412e4c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2b796f3b74c91" /><Relationship Type="http://schemas.openxmlformats.org/officeDocument/2006/relationships/theme" Target="/ppt/slideMasters/theme/theme1.xml" Id="Rb96d8cd9486b42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e2b796f3b74c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523e811b244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3285b411a43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982f431cb4d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3cce69c5148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7f4ca093a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0b6f474e648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AJACI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AJACI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AJACI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AJACI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AJACI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AJACI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HOTEL GRUPPEN AS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HOTEL GRUPPEN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AJACI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930 355 674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AJACI</a:t>
            </a:r>
          </a:p>
        </p:txBody>
      </p:sp>
    </p:spTree>
  </p:cSld>
  <p:clrMapOvr>
    <a:masterClrMapping xmlns:a="http://schemas.openxmlformats.org/drawingml/2006/main"/>
  </p:clrMapOvr>
</p:sld>
</file>