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5d3cfc421749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ef62447c774ba6"/>
  </p:sldMasterIdLst>
  <p:sldIdLst>
    <p:sldId xmlns:r="http://schemas.openxmlformats.org/officeDocument/2006/relationships" id="256" r:id="R65b213abe0c04b21"/>
    <p:sldId xmlns:r="http://schemas.openxmlformats.org/officeDocument/2006/relationships" id="257" r:id="Ra3f51f888b874dac"/>
    <p:sldId xmlns:r="http://schemas.openxmlformats.org/officeDocument/2006/relationships" id="258" r:id="R71485a3135204c5c"/>
    <p:sldId xmlns:r="http://schemas.openxmlformats.org/officeDocument/2006/relationships" id="259" r:id="R712ed5b55d0342bd"/>
    <p:sldId xmlns:r="http://schemas.openxmlformats.org/officeDocument/2006/relationships" id="260" r:id="Ra3f446e26ba74413"/>
    <p:sldId xmlns:r="http://schemas.openxmlformats.org/officeDocument/2006/relationships" id="261" r:id="Rbc0b0c20f2804f08"/>
    <p:sldId xmlns:r="http://schemas.openxmlformats.org/officeDocument/2006/relationships" id="262" r:id="Re62bdc36ade34b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ef62447c774ba6" /><Relationship Type="http://schemas.openxmlformats.org/officeDocument/2006/relationships/slide" Target="/ppt/slides/slide1.xml" Id="R65b213abe0c04b21" /><Relationship Type="http://schemas.openxmlformats.org/officeDocument/2006/relationships/slide" Target="/ppt/slides/slide2.xml" Id="Ra3f51f888b874dac" /><Relationship Type="http://schemas.openxmlformats.org/officeDocument/2006/relationships/slide" Target="/ppt/slides/slide3.xml" Id="R71485a3135204c5c" /><Relationship Type="http://schemas.openxmlformats.org/officeDocument/2006/relationships/slide" Target="/ppt/slides/slide4.xml" Id="R712ed5b55d0342bd" /><Relationship Type="http://schemas.openxmlformats.org/officeDocument/2006/relationships/slide" Target="/ppt/slides/slide5.xml" Id="Ra3f446e26ba74413" /><Relationship Type="http://schemas.openxmlformats.org/officeDocument/2006/relationships/slide" Target="/ppt/slides/slide6.xml" Id="Rbc0b0c20f2804f08" /><Relationship Type="http://schemas.openxmlformats.org/officeDocument/2006/relationships/slide" Target="/ppt/slides/slide7.xml" Id="Re62bdc36ade34b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6a42ae356847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e55bfde77416b" /><Relationship Type="http://schemas.openxmlformats.org/officeDocument/2006/relationships/theme" Target="/ppt/slideMasters/theme/theme1.xml" Id="Rc4e133fd3d5d43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de55bfde7741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1131cd3fc45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713b9884ed4f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135e58f4144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d574700e242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b7959051a4d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4c593409c4a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784ef8f8a47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(NYE) ELNESFISK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(NYE) ELNESFISK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(NYE) ELNESFISK AS ble etablert [år] og holder til i Farstad.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(NYE) ELNESFISK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(NYE) ELNESFISK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(NYE) ELNESFISK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3 215 088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−197 979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866 220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4 934 097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(NYE) ELNESFISK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ROBERT ELNES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(NYE) ELNESFISK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Farstadvegen 1664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6444 Farstad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930 357 421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(NYE) ELNESFISK AS</a:t>
            </a:r>
          </a:p>
        </p:txBody>
      </p:sp>
    </p:spTree>
  </p:cSld>
  <p:clrMapOvr>
    <a:masterClrMapping xmlns:a="http://schemas.openxmlformats.org/drawingml/2006/main"/>
  </p:clrMapOvr>
</p:sld>
</file>