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da4f55a8034d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4692587e654990"/>
  </p:sldMasterIdLst>
  <p:sldIdLst>
    <p:sldId xmlns:r="http://schemas.openxmlformats.org/officeDocument/2006/relationships" id="256" r:id="Rb0a8d5d43dff4e20"/>
    <p:sldId xmlns:r="http://schemas.openxmlformats.org/officeDocument/2006/relationships" id="257" r:id="R4d26e7347aea4e78"/>
    <p:sldId xmlns:r="http://schemas.openxmlformats.org/officeDocument/2006/relationships" id="258" r:id="R009c582fb1f9455b"/>
    <p:sldId xmlns:r="http://schemas.openxmlformats.org/officeDocument/2006/relationships" id="259" r:id="R6002cb2732e34a70"/>
    <p:sldId xmlns:r="http://schemas.openxmlformats.org/officeDocument/2006/relationships" id="260" r:id="R5017af24ad81439b"/>
    <p:sldId xmlns:r="http://schemas.openxmlformats.org/officeDocument/2006/relationships" id="261" r:id="Ree7f9f152beb4e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4692587e654990" /><Relationship Type="http://schemas.openxmlformats.org/officeDocument/2006/relationships/slide" Target="/ppt/slides/slide1.xml" Id="Rb0a8d5d43dff4e20" /><Relationship Type="http://schemas.openxmlformats.org/officeDocument/2006/relationships/slide" Target="/ppt/slides/slide2.xml" Id="R4d26e7347aea4e78" /><Relationship Type="http://schemas.openxmlformats.org/officeDocument/2006/relationships/slide" Target="/ppt/slides/slide3.xml" Id="R009c582fb1f9455b" /><Relationship Type="http://schemas.openxmlformats.org/officeDocument/2006/relationships/slide" Target="/ppt/slides/slide4.xml" Id="R6002cb2732e34a70" /><Relationship Type="http://schemas.openxmlformats.org/officeDocument/2006/relationships/slide" Target="/ppt/slides/slide5.xml" Id="R5017af24ad81439b" /><Relationship Type="http://schemas.openxmlformats.org/officeDocument/2006/relationships/slide" Target="/ppt/slides/slide6.xml" Id="Ree7f9f152beb4e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b3ad16eed94d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550f2c6ad4971" /><Relationship Type="http://schemas.openxmlformats.org/officeDocument/2006/relationships/theme" Target="/ppt/slideMasters/theme/theme1.xml" Id="Rd0c91ee0b6964c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8550f2c6ad49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54aa671e74c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8c192b9b04b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e98049f5e46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9a3d744644d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1104b86e74b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711dd3cfb44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DREAMS BEAUTY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DREAMS BEAUTY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DREAMS BEAUTY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DREAMS BEAUTY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DREAMS BEAUTY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DREAMS BEAUTY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Jønholtsvingen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3921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930 359 416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DREAMS BEAUTY AS</a:t>
            </a:r>
          </a:p>
        </p:txBody>
      </p:sp>
    </p:spTree>
  </p:cSld>
  <p:clrMapOvr>
    <a:masterClrMapping xmlns:a="http://schemas.openxmlformats.org/drawingml/2006/main"/>
  </p:clrMapOvr>
</p:sld>
</file>