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4eb349ae2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8d6aed5d1d4c99"/>
  </p:sldMasterIdLst>
  <p:sldIdLst>
    <p:sldId xmlns:r="http://schemas.openxmlformats.org/officeDocument/2006/relationships" id="256" r:id="R6a0d2fd9183d46fb"/>
    <p:sldId xmlns:r="http://schemas.openxmlformats.org/officeDocument/2006/relationships" id="257" r:id="Re7d8d9a8063b4b05"/>
    <p:sldId xmlns:r="http://schemas.openxmlformats.org/officeDocument/2006/relationships" id="258" r:id="Rc012c3257122413f"/>
    <p:sldId xmlns:r="http://schemas.openxmlformats.org/officeDocument/2006/relationships" id="259" r:id="Rd536ebaf82dc48e6"/>
    <p:sldId xmlns:r="http://schemas.openxmlformats.org/officeDocument/2006/relationships" id="260" r:id="R49c6bee13ebf4fc9"/>
    <p:sldId xmlns:r="http://schemas.openxmlformats.org/officeDocument/2006/relationships" id="261" r:id="R08b30e09033e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d6aed5d1d4c99" /><Relationship Type="http://schemas.openxmlformats.org/officeDocument/2006/relationships/slide" Target="/ppt/slides/slide1.xml" Id="R6a0d2fd9183d46fb" /><Relationship Type="http://schemas.openxmlformats.org/officeDocument/2006/relationships/slide" Target="/ppt/slides/slide2.xml" Id="Re7d8d9a8063b4b05" /><Relationship Type="http://schemas.openxmlformats.org/officeDocument/2006/relationships/slide" Target="/ppt/slides/slide3.xml" Id="Rc012c3257122413f" /><Relationship Type="http://schemas.openxmlformats.org/officeDocument/2006/relationships/slide" Target="/ppt/slides/slide4.xml" Id="Rd536ebaf82dc48e6" /><Relationship Type="http://schemas.openxmlformats.org/officeDocument/2006/relationships/slide" Target="/ppt/slides/slide5.xml" Id="R49c6bee13ebf4fc9" /><Relationship Type="http://schemas.openxmlformats.org/officeDocument/2006/relationships/slide" Target="/ppt/slides/slide6.xml" Id="R08b30e09033e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73dc4640e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6411e47f641bc" /><Relationship Type="http://schemas.openxmlformats.org/officeDocument/2006/relationships/theme" Target="/ppt/slideMasters/theme/theme1.xml" Id="R3f7f2c99ec11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16411e47f6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d8309b284a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d5991061f45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cba78b88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7d49044fe45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df2c5d54e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779678426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PEHA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ISV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930 360 236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PEHA AS</a:t>
            </a:r>
          </a:p>
        </p:txBody>
      </p:sp>
    </p:spTree>
  </p:cSld>
  <p:clrMapOvr>
    <a:masterClrMapping xmlns:a="http://schemas.openxmlformats.org/drawingml/2006/main"/>
  </p:clrMapOvr>
</p:sld>
</file>