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002174004745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97a488b8114660"/>
  </p:sldMasterIdLst>
  <p:sldIdLst>
    <p:sldId xmlns:r="http://schemas.openxmlformats.org/officeDocument/2006/relationships" id="256" r:id="R02981945ed0b44af"/>
    <p:sldId xmlns:r="http://schemas.openxmlformats.org/officeDocument/2006/relationships" id="257" r:id="Rbf8bff85b94c4377"/>
    <p:sldId xmlns:r="http://schemas.openxmlformats.org/officeDocument/2006/relationships" id="258" r:id="Re33886778c93406d"/>
    <p:sldId xmlns:r="http://schemas.openxmlformats.org/officeDocument/2006/relationships" id="259" r:id="Rb0687370c995406c"/>
    <p:sldId xmlns:r="http://schemas.openxmlformats.org/officeDocument/2006/relationships" id="260" r:id="Rb7c35f6c25cf4863"/>
    <p:sldId xmlns:r="http://schemas.openxmlformats.org/officeDocument/2006/relationships" id="261" r:id="R08b2620a6ff14c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7a488b8114660" /><Relationship Type="http://schemas.openxmlformats.org/officeDocument/2006/relationships/slide" Target="/ppt/slides/slide1.xml" Id="R02981945ed0b44af" /><Relationship Type="http://schemas.openxmlformats.org/officeDocument/2006/relationships/slide" Target="/ppt/slides/slide2.xml" Id="Rbf8bff85b94c4377" /><Relationship Type="http://schemas.openxmlformats.org/officeDocument/2006/relationships/slide" Target="/ppt/slides/slide3.xml" Id="Re33886778c93406d" /><Relationship Type="http://schemas.openxmlformats.org/officeDocument/2006/relationships/slide" Target="/ppt/slides/slide4.xml" Id="Rb0687370c995406c" /><Relationship Type="http://schemas.openxmlformats.org/officeDocument/2006/relationships/slide" Target="/ppt/slides/slide5.xml" Id="Rb7c35f6c25cf4863" /><Relationship Type="http://schemas.openxmlformats.org/officeDocument/2006/relationships/slide" Target="/ppt/slides/slide6.xml" Id="R08b2620a6ff14c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35e9ac7434f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57028290c46c6" /><Relationship Type="http://schemas.openxmlformats.org/officeDocument/2006/relationships/theme" Target="/ppt/slideMasters/theme/theme1.xml" Id="R7df5818be82143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157028290c46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f1253e12643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447acdf704c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9475c51c2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7fb248a8d46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867bba0a849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53ab99b7b4a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GJERSVIKA BRØYTESTASJON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GJERSVIKA BRØYTESTASJON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GJERSVIKA BRØYTESTASJON AS ble etablert [år] og holder til i Grong.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GJERSVIKA BRØYTESTASJON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GJERSVIKA BRØYTESTASJON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GJERSVIKA BRØYTESTASJON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EINARSEN BERGLI MASKIN 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GJERSVIKA BRØYTESTASJON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Lasse Marius Bergli, Nausthaugen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7870 Grong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gjersvikabroytestasjon@gmail.com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930 360 368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GJERSVIKA BRØYTESTASJON AS</a:t>
            </a:r>
          </a:p>
        </p:txBody>
      </p:sp>
    </p:spTree>
  </p:cSld>
  <p:clrMapOvr>
    <a:masterClrMapping xmlns:a="http://schemas.openxmlformats.org/drawingml/2006/main"/>
  </p:clrMapOvr>
</p:sld>
</file>