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febcf0a7af44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b070959d244d2b"/>
  </p:sldMasterIdLst>
  <p:sldIdLst>
    <p:sldId xmlns:r="http://schemas.openxmlformats.org/officeDocument/2006/relationships" id="256" r:id="R41be4e4d42a0442d"/>
    <p:sldId xmlns:r="http://schemas.openxmlformats.org/officeDocument/2006/relationships" id="257" r:id="R253d4f8ebbbd4694"/>
    <p:sldId xmlns:r="http://schemas.openxmlformats.org/officeDocument/2006/relationships" id="258" r:id="Rbea2c34d90f9499f"/>
    <p:sldId xmlns:r="http://schemas.openxmlformats.org/officeDocument/2006/relationships" id="259" r:id="R0f0cc2ca50cd4e72"/>
    <p:sldId xmlns:r="http://schemas.openxmlformats.org/officeDocument/2006/relationships" id="260" r:id="Rfc152f14f2104957"/>
    <p:sldId xmlns:r="http://schemas.openxmlformats.org/officeDocument/2006/relationships" id="261" r:id="Rd2226f602aa54e5c"/>
    <p:sldId xmlns:r="http://schemas.openxmlformats.org/officeDocument/2006/relationships" id="262" r:id="Rc0ece9b4fe3449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b070959d244d2b" /><Relationship Type="http://schemas.openxmlformats.org/officeDocument/2006/relationships/slide" Target="/ppt/slides/slide1.xml" Id="R41be4e4d42a0442d" /><Relationship Type="http://schemas.openxmlformats.org/officeDocument/2006/relationships/slide" Target="/ppt/slides/slide2.xml" Id="R253d4f8ebbbd4694" /><Relationship Type="http://schemas.openxmlformats.org/officeDocument/2006/relationships/slide" Target="/ppt/slides/slide3.xml" Id="Rbea2c34d90f9499f" /><Relationship Type="http://schemas.openxmlformats.org/officeDocument/2006/relationships/slide" Target="/ppt/slides/slide4.xml" Id="R0f0cc2ca50cd4e72" /><Relationship Type="http://schemas.openxmlformats.org/officeDocument/2006/relationships/slide" Target="/ppt/slides/slide5.xml" Id="Rfc152f14f2104957" /><Relationship Type="http://schemas.openxmlformats.org/officeDocument/2006/relationships/slide" Target="/ppt/slides/slide6.xml" Id="Rd2226f602aa54e5c" /><Relationship Type="http://schemas.openxmlformats.org/officeDocument/2006/relationships/slide" Target="/ppt/slides/slide7.xml" Id="Rc0ece9b4fe3449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85a2a1ff8745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1cd63672a4ac0" /><Relationship Type="http://schemas.openxmlformats.org/officeDocument/2006/relationships/theme" Target="/ppt/slideMasters/theme/theme1.xml" Id="Rdd4f2645b3084a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91cd63672a4a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41c5584b84e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835c3c3604c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f2ae6015b49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5348d613b47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dcb8b1a0f4b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42e9095ab43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a6fab464d4e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HESTØ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HESTØ REGNSKAP AS ble etablert [år] og holder til i Indre Nærøy.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2 126 192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69 791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208 072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616 108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MARGRETHE HESTØ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Varøyvegen 316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7944 Indre Nærøy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930 360 384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HESTØ REGNSKAP AS</a:t>
            </a:r>
          </a:p>
        </p:txBody>
      </p:sp>
    </p:spTree>
  </p:cSld>
  <p:clrMapOvr>
    <a:masterClrMapping xmlns:a="http://schemas.openxmlformats.org/drawingml/2006/main"/>
  </p:clrMapOvr>
</p:sld>
</file>