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22bb9c05be64aa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de5a74fa4440db"/>
  </p:sldMasterIdLst>
  <p:sldIdLst>
    <p:sldId xmlns:r="http://schemas.openxmlformats.org/officeDocument/2006/relationships" id="256" r:id="Re26ac8b45eb04215"/>
    <p:sldId xmlns:r="http://schemas.openxmlformats.org/officeDocument/2006/relationships" id="257" r:id="R18d5a355e5314f24"/>
    <p:sldId xmlns:r="http://schemas.openxmlformats.org/officeDocument/2006/relationships" id="258" r:id="Rbda95870384d4d40"/>
    <p:sldId xmlns:r="http://schemas.openxmlformats.org/officeDocument/2006/relationships" id="259" r:id="Rce4e168a0ce04ad6"/>
    <p:sldId xmlns:r="http://schemas.openxmlformats.org/officeDocument/2006/relationships" id="260" r:id="R3256dc6d90d9444c"/>
    <p:sldId xmlns:r="http://schemas.openxmlformats.org/officeDocument/2006/relationships" id="261" r:id="R972ab5c7fb23493f"/>
    <p:sldId xmlns:r="http://schemas.openxmlformats.org/officeDocument/2006/relationships" id="262" r:id="R4b73ed22a6af47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de5a74fa4440db" /><Relationship Type="http://schemas.openxmlformats.org/officeDocument/2006/relationships/slide" Target="/ppt/slides/slide1.xml" Id="Re26ac8b45eb04215" /><Relationship Type="http://schemas.openxmlformats.org/officeDocument/2006/relationships/slide" Target="/ppt/slides/slide2.xml" Id="R18d5a355e5314f24" /><Relationship Type="http://schemas.openxmlformats.org/officeDocument/2006/relationships/slide" Target="/ppt/slides/slide3.xml" Id="Rbda95870384d4d40" /><Relationship Type="http://schemas.openxmlformats.org/officeDocument/2006/relationships/slide" Target="/ppt/slides/slide4.xml" Id="Rce4e168a0ce04ad6" /><Relationship Type="http://schemas.openxmlformats.org/officeDocument/2006/relationships/slide" Target="/ppt/slides/slide5.xml" Id="R3256dc6d90d9444c" /><Relationship Type="http://schemas.openxmlformats.org/officeDocument/2006/relationships/slide" Target="/ppt/slides/slide6.xml" Id="R972ab5c7fb23493f" /><Relationship Type="http://schemas.openxmlformats.org/officeDocument/2006/relationships/slide" Target="/ppt/slides/slide7.xml" Id="R4b73ed22a6af47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e3af7e3efe47c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413923298a46f4" /><Relationship Type="http://schemas.openxmlformats.org/officeDocument/2006/relationships/theme" Target="/ppt/slideMasters/theme/theme1.xml" Id="Rcf0086be0d0a4d5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2413923298a46f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5f331bbbb143f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26720a83be4ea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3d8615e652418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85f74a47f643d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4a87ecb9d7401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d5cb5bbdd3418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144d03d45444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BEEKAY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BEEKAY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BEEKAY INVEST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BEEKAY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BEEKAY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BEEKAY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−39 072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2 432 664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2 660 692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2 660 791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BEEKAY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ALEKSANDER BROWN KRISTOFFERSEN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BEEKAY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Kamper Bas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3228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930 360 767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BEEKAY INVEST AS</a:t>
            </a:r>
          </a:p>
        </p:txBody>
      </p:sp>
    </p:spTree>
  </p:cSld>
  <p:clrMapOvr>
    <a:masterClrMapping xmlns:a="http://schemas.openxmlformats.org/drawingml/2006/main"/>
  </p:clrMapOvr>
</p:sld>
</file>