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4e94a5a4364d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0ee8944e124401"/>
  </p:sldMasterIdLst>
  <p:sldIdLst>
    <p:sldId xmlns:r="http://schemas.openxmlformats.org/officeDocument/2006/relationships" id="256" r:id="R56106bfe0a904daa"/>
    <p:sldId xmlns:r="http://schemas.openxmlformats.org/officeDocument/2006/relationships" id="257" r:id="Rc1d60a3ef43248dd"/>
    <p:sldId xmlns:r="http://schemas.openxmlformats.org/officeDocument/2006/relationships" id="258" r:id="Rd45b25dc23604a4e"/>
    <p:sldId xmlns:r="http://schemas.openxmlformats.org/officeDocument/2006/relationships" id="259" r:id="R738f207df9f34f5e"/>
    <p:sldId xmlns:r="http://schemas.openxmlformats.org/officeDocument/2006/relationships" id="260" r:id="R85cc0a5caa0040c3"/>
    <p:sldId xmlns:r="http://schemas.openxmlformats.org/officeDocument/2006/relationships" id="261" r:id="R5334ee9423a244f5"/>
    <p:sldId xmlns:r="http://schemas.openxmlformats.org/officeDocument/2006/relationships" id="262" r:id="R06bb65ccea0b44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ee8944e124401" /><Relationship Type="http://schemas.openxmlformats.org/officeDocument/2006/relationships/slide" Target="/ppt/slides/slide1.xml" Id="R56106bfe0a904daa" /><Relationship Type="http://schemas.openxmlformats.org/officeDocument/2006/relationships/slide" Target="/ppt/slides/slide2.xml" Id="Rc1d60a3ef43248dd" /><Relationship Type="http://schemas.openxmlformats.org/officeDocument/2006/relationships/slide" Target="/ppt/slides/slide3.xml" Id="Rd45b25dc23604a4e" /><Relationship Type="http://schemas.openxmlformats.org/officeDocument/2006/relationships/slide" Target="/ppt/slides/slide4.xml" Id="R738f207df9f34f5e" /><Relationship Type="http://schemas.openxmlformats.org/officeDocument/2006/relationships/slide" Target="/ppt/slides/slide5.xml" Id="R85cc0a5caa0040c3" /><Relationship Type="http://schemas.openxmlformats.org/officeDocument/2006/relationships/slide" Target="/ppt/slides/slide6.xml" Id="R5334ee9423a244f5" /><Relationship Type="http://schemas.openxmlformats.org/officeDocument/2006/relationships/slide" Target="/ppt/slides/slide7.xml" Id="R06bb65ccea0b44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4a195d7fe43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937227cfc4b47" /><Relationship Type="http://schemas.openxmlformats.org/officeDocument/2006/relationships/theme" Target="/ppt/slideMasters/theme/theme1.xml" Id="R472023430cc848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8937227cfc4b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2205e06dd42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2969368c94a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8badd859440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4ef3bf03943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e13fcc00c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55e0d7c2741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957cc25f4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MORSVA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MORSVA AS ble etablert [år] og holder til i Mathopen.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692 128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SVANEVIK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Svanevik, Storingavika 39C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5174 Mathopen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930 360 899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