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a72ea78f7243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5d09646f184bff"/>
  </p:sldMasterIdLst>
  <p:sldIdLst>
    <p:sldId xmlns:r="http://schemas.openxmlformats.org/officeDocument/2006/relationships" id="256" r:id="R97f958e23a4e4c1a"/>
    <p:sldId xmlns:r="http://schemas.openxmlformats.org/officeDocument/2006/relationships" id="257" r:id="Ra2424de720d840b9"/>
    <p:sldId xmlns:r="http://schemas.openxmlformats.org/officeDocument/2006/relationships" id="258" r:id="R1c5082fcb24e4982"/>
    <p:sldId xmlns:r="http://schemas.openxmlformats.org/officeDocument/2006/relationships" id="259" r:id="Rbf6e9b8186b24ec6"/>
    <p:sldId xmlns:r="http://schemas.openxmlformats.org/officeDocument/2006/relationships" id="260" r:id="Radad0c75e5604aab"/>
    <p:sldId xmlns:r="http://schemas.openxmlformats.org/officeDocument/2006/relationships" id="261" r:id="R15972cb426664318"/>
    <p:sldId xmlns:r="http://schemas.openxmlformats.org/officeDocument/2006/relationships" id="262" r:id="Ra60519eac7b44a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5d09646f184bff" /><Relationship Type="http://schemas.openxmlformats.org/officeDocument/2006/relationships/slide" Target="/ppt/slides/slide1.xml" Id="R97f958e23a4e4c1a" /><Relationship Type="http://schemas.openxmlformats.org/officeDocument/2006/relationships/slide" Target="/ppt/slides/slide2.xml" Id="Ra2424de720d840b9" /><Relationship Type="http://schemas.openxmlformats.org/officeDocument/2006/relationships/slide" Target="/ppt/slides/slide3.xml" Id="R1c5082fcb24e4982" /><Relationship Type="http://schemas.openxmlformats.org/officeDocument/2006/relationships/slide" Target="/ppt/slides/slide4.xml" Id="Rbf6e9b8186b24ec6" /><Relationship Type="http://schemas.openxmlformats.org/officeDocument/2006/relationships/slide" Target="/ppt/slides/slide5.xml" Id="Radad0c75e5604aab" /><Relationship Type="http://schemas.openxmlformats.org/officeDocument/2006/relationships/slide" Target="/ppt/slides/slide6.xml" Id="R15972cb426664318" /><Relationship Type="http://schemas.openxmlformats.org/officeDocument/2006/relationships/slide" Target="/ppt/slides/slide7.xml" Id="Ra60519eac7b44a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c0766058244f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9ad5feb0924dd3" /><Relationship Type="http://schemas.openxmlformats.org/officeDocument/2006/relationships/theme" Target="/ppt/slideMasters/theme/theme1.xml" Id="R19aec7299c0d44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9ad5feb0924d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59a6bcc48d40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be7b13496e48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b9cb1dd69f4f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c583f400ad4f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dcd9fb19f145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4d1367507a47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abb80dc7b547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LAGENTE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LAGENTE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LAGENTE AS ble etablert [år] og holder til i Fyllingsdalen.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LAGENTE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LAGENTE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LAGENTE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2 047 679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−393 601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−307 074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−628 028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907 961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LAGENTE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 TO GENTLEMAN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LAGENTE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Folke Bernadottes vei 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5147 Fyllingsdalen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930 362 239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LAGENTE AS</a:t>
            </a:r>
          </a:p>
        </p:txBody>
      </p:sp>
    </p:spTree>
  </p:cSld>
  <p:clrMapOvr>
    <a:masterClrMapping xmlns:a="http://schemas.openxmlformats.org/drawingml/2006/main"/>
  </p:clrMapOvr>
</p:sld>
</file>