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fd3c5f746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047a6d6bb4589"/>
  </p:sldMasterIdLst>
  <p:sldIdLst>
    <p:sldId xmlns:r="http://schemas.openxmlformats.org/officeDocument/2006/relationships" id="256" r:id="R2548eca8e2bd448a"/>
    <p:sldId xmlns:r="http://schemas.openxmlformats.org/officeDocument/2006/relationships" id="257" r:id="R196a2b80676a4fed"/>
    <p:sldId xmlns:r="http://schemas.openxmlformats.org/officeDocument/2006/relationships" id="258" r:id="R38d3c833b4a64ea0"/>
    <p:sldId xmlns:r="http://schemas.openxmlformats.org/officeDocument/2006/relationships" id="259" r:id="R6370dba217374449"/>
    <p:sldId xmlns:r="http://schemas.openxmlformats.org/officeDocument/2006/relationships" id="260" r:id="R039d9efe0be44043"/>
    <p:sldId xmlns:r="http://schemas.openxmlformats.org/officeDocument/2006/relationships" id="261" r:id="R47be4800bba54ebb"/>
    <p:sldId xmlns:r="http://schemas.openxmlformats.org/officeDocument/2006/relationships" id="262" r:id="R9434e60a7b2942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047a6d6bb4589" /><Relationship Type="http://schemas.openxmlformats.org/officeDocument/2006/relationships/slide" Target="/ppt/slides/slide1.xml" Id="R2548eca8e2bd448a" /><Relationship Type="http://schemas.openxmlformats.org/officeDocument/2006/relationships/slide" Target="/ppt/slides/slide2.xml" Id="R196a2b80676a4fed" /><Relationship Type="http://schemas.openxmlformats.org/officeDocument/2006/relationships/slide" Target="/ppt/slides/slide3.xml" Id="R38d3c833b4a64ea0" /><Relationship Type="http://schemas.openxmlformats.org/officeDocument/2006/relationships/slide" Target="/ppt/slides/slide4.xml" Id="R6370dba217374449" /><Relationship Type="http://schemas.openxmlformats.org/officeDocument/2006/relationships/slide" Target="/ppt/slides/slide5.xml" Id="R039d9efe0be44043" /><Relationship Type="http://schemas.openxmlformats.org/officeDocument/2006/relationships/slide" Target="/ppt/slides/slide6.xml" Id="R47be4800bba54ebb" /><Relationship Type="http://schemas.openxmlformats.org/officeDocument/2006/relationships/slide" Target="/ppt/slides/slide7.xml" Id="R9434e60a7b2942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d7e93b7a16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397cf185944c7" /><Relationship Type="http://schemas.openxmlformats.org/officeDocument/2006/relationships/theme" Target="/ppt/slideMasters/theme/theme1.xml" Id="R63d28ff8b60d4a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397cf1859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4b989f628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38190105e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788ce5ec5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21e8fa5e5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dee29c32143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de7acc163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0922c2604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EIENDOM 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EIENDOM OG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712 244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ØSTMARKA PANORAMA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EIENDOM OG INVEST AS</a:t>
            </a:r>
          </a:p>
        </p:txBody>
      </p:sp>
    </p:spTree>
  </p:cSld>
  <p:clrMapOvr>
    <a:masterClrMapping xmlns:a="http://schemas.openxmlformats.org/drawingml/2006/main"/>
  </p:clrMapOvr>
</p:sld>
</file>