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7a0d1ceff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86cbdf9cbc48ef"/>
  </p:sldMasterIdLst>
  <p:sldIdLst>
    <p:sldId xmlns:r="http://schemas.openxmlformats.org/officeDocument/2006/relationships" id="256" r:id="R7146409d693b4514"/>
    <p:sldId xmlns:r="http://schemas.openxmlformats.org/officeDocument/2006/relationships" id="257" r:id="R36f721f01cf540b6"/>
    <p:sldId xmlns:r="http://schemas.openxmlformats.org/officeDocument/2006/relationships" id="258" r:id="R2df171b64dde4281"/>
    <p:sldId xmlns:r="http://schemas.openxmlformats.org/officeDocument/2006/relationships" id="259" r:id="R54113c70ab2b4714"/>
    <p:sldId xmlns:r="http://schemas.openxmlformats.org/officeDocument/2006/relationships" id="260" r:id="R56c878668d2548bc"/>
    <p:sldId xmlns:r="http://schemas.openxmlformats.org/officeDocument/2006/relationships" id="261" r:id="Rae8274c32add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6cbdf9cbc48ef" /><Relationship Type="http://schemas.openxmlformats.org/officeDocument/2006/relationships/slide" Target="/ppt/slides/slide1.xml" Id="R7146409d693b4514" /><Relationship Type="http://schemas.openxmlformats.org/officeDocument/2006/relationships/slide" Target="/ppt/slides/slide2.xml" Id="R36f721f01cf540b6" /><Relationship Type="http://schemas.openxmlformats.org/officeDocument/2006/relationships/slide" Target="/ppt/slides/slide3.xml" Id="R2df171b64dde4281" /><Relationship Type="http://schemas.openxmlformats.org/officeDocument/2006/relationships/slide" Target="/ppt/slides/slide4.xml" Id="R54113c70ab2b4714" /><Relationship Type="http://schemas.openxmlformats.org/officeDocument/2006/relationships/slide" Target="/ppt/slides/slide5.xml" Id="R56c878668d2548bc" /><Relationship Type="http://schemas.openxmlformats.org/officeDocument/2006/relationships/slide" Target="/ppt/slides/slide6.xml" Id="Rae8274c32add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f56007263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adf85a91b4d53" /><Relationship Type="http://schemas.openxmlformats.org/officeDocument/2006/relationships/theme" Target="/ppt/slideMasters/theme/theme1.xml" Id="R63d94d59c5ed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adf85a91b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69a67fc7c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210677fd147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6904ba75f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80f6984bc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c04ae39ce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8d2af5cb1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SKJELLERFJELLET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Folabruveien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