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e0dfce890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9c3c6ece7481d"/>
  </p:sldMasterIdLst>
  <p:sldIdLst>
    <p:sldId xmlns:r="http://schemas.openxmlformats.org/officeDocument/2006/relationships" id="256" r:id="R5b10b160defe47d8"/>
    <p:sldId xmlns:r="http://schemas.openxmlformats.org/officeDocument/2006/relationships" id="257" r:id="R3fcd3c8461744a70"/>
    <p:sldId xmlns:r="http://schemas.openxmlformats.org/officeDocument/2006/relationships" id="258" r:id="R4671b9fbf20d479c"/>
    <p:sldId xmlns:r="http://schemas.openxmlformats.org/officeDocument/2006/relationships" id="259" r:id="R58de65944f304812"/>
    <p:sldId xmlns:r="http://schemas.openxmlformats.org/officeDocument/2006/relationships" id="260" r:id="Rf870cc8ed48e4de0"/>
    <p:sldId xmlns:r="http://schemas.openxmlformats.org/officeDocument/2006/relationships" id="261" r:id="R7e7cf05f79834387"/>
    <p:sldId xmlns:r="http://schemas.openxmlformats.org/officeDocument/2006/relationships" id="262" r:id="Rf9f691f9efd7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9c3c6ece7481d" /><Relationship Type="http://schemas.openxmlformats.org/officeDocument/2006/relationships/slide" Target="/ppt/slides/slide1.xml" Id="R5b10b160defe47d8" /><Relationship Type="http://schemas.openxmlformats.org/officeDocument/2006/relationships/slide" Target="/ppt/slides/slide2.xml" Id="R3fcd3c8461744a70" /><Relationship Type="http://schemas.openxmlformats.org/officeDocument/2006/relationships/slide" Target="/ppt/slides/slide3.xml" Id="R4671b9fbf20d479c" /><Relationship Type="http://schemas.openxmlformats.org/officeDocument/2006/relationships/slide" Target="/ppt/slides/slide4.xml" Id="R58de65944f304812" /><Relationship Type="http://schemas.openxmlformats.org/officeDocument/2006/relationships/slide" Target="/ppt/slides/slide5.xml" Id="Rf870cc8ed48e4de0" /><Relationship Type="http://schemas.openxmlformats.org/officeDocument/2006/relationships/slide" Target="/ppt/slides/slide6.xml" Id="R7e7cf05f79834387" /><Relationship Type="http://schemas.openxmlformats.org/officeDocument/2006/relationships/slide" Target="/ppt/slides/slide7.xml" Id="Rf9f691f9efd7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8659786d7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8bc8d78ea41a4" /><Relationship Type="http://schemas.openxmlformats.org/officeDocument/2006/relationships/theme" Target="/ppt/slideMasters/theme/theme1.xml" Id="Raa7fd5764539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8bc8d78ea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bfa702cc0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d91b0a1ae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37e359958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ab4a24e15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da7c64506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3eb5a237e4f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f6a0cadd8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SKJELLERFJELLET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