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e742e9ed4a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3d5259727d4c1e"/>
  </p:sldMasterIdLst>
  <p:sldIdLst>
    <p:sldId xmlns:r="http://schemas.openxmlformats.org/officeDocument/2006/relationships" id="256" r:id="R28cf9dc6956a4073"/>
    <p:sldId xmlns:r="http://schemas.openxmlformats.org/officeDocument/2006/relationships" id="257" r:id="Reb6b74abb5e1417b"/>
    <p:sldId xmlns:r="http://schemas.openxmlformats.org/officeDocument/2006/relationships" id="258" r:id="Rc10651f072d84644"/>
    <p:sldId xmlns:r="http://schemas.openxmlformats.org/officeDocument/2006/relationships" id="259" r:id="Reedf24ac3e3d492d"/>
    <p:sldId xmlns:r="http://schemas.openxmlformats.org/officeDocument/2006/relationships" id="260" r:id="R1320395d6fd24314"/>
    <p:sldId xmlns:r="http://schemas.openxmlformats.org/officeDocument/2006/relationships" id="261" r:id="R2215a7db296b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d5259727d4c1e" /><Relationship Type="http://schemas.openxmlformats.org/officeDocument/2006/relationships/slide" Target="/ppt/slides/slide1.xml" Id="R28cf9dc6956a4073" /><Relationship Type="http://schemas.openxmlformats.org/officeDocument/2006/relationships/slide" Target="/ppt/slides/slide2.xml" Id="Reb6b74abb5e1417b" /><Relationship Type="http://schemas.openxmlformats.org/officeDocument/2006/relationships/slide" Target="/ppt/slides/slide3.xml" Id="Rc10651f072d84644" /><Relationship Type="http://schemas.openxmlformats.org/officeDocument/2006/relationships/slide" Target="/ppt/slides/slide4.xml" Id="Reedf24ac3e3d492d" /><Relationship Type="http://schemas.openxmlformats.org/officeDocument/2006/relationships/slide" Target="/ppt/slides/slide5.xml" Id="R1320395d6fd24314" /><Relationship Type="http://schemas.openxmlformats.org/officeDocument/2006/relationships/slide" Target="/ppt/slides/slide6.xml" Id="R2215a7db296b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738b52e80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b0dd3ff94868" /><Relationship Type="http://schemas.openxmlformats.org/officeDocument/2006/relationships/theme" Target="/ppt/slideMasters/theme/theme1.xml" Id="Rd2cd5eb578fa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fb0dd3ff9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8d554ba0945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362036fb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0e9c9e8f0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a79845b1c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5ec93b0843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496a728de4e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REGNSKAPS-CENTERET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RegnskapPluss AS, 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