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24648ac51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6f0fb374d4f1b"/>
  </p:sldMasterIdLst>
  <p:sldIdLst>
    <p:sldId xmlns:r="http://schemas.openxmlformats.org/officeDocument/2006/relationships" id="256" r:id="R2a48df56e127407e"/>
    <p:sldId xmlns:r="http://schemas.openxmlformats.org/officeDocument/2006/relationships" id="257" r:id="R16bf2db1aa6942e8"/>
    <p:sldId xmlns:r="http://schemas.openxmlformats.org/officeDocument/2006/relationships" id="258" r:id="Rc0b7db8b22dc48a7"/>
    <p:sldId xmlns:r="http://schemas.openxmlformats.org/officeDocument/2006/relationships" id="259" r:id="R8f52d594d1c84b32"/>
    <p:sldId xmlns:r="http://schemas.openxmlformats.org/officeDocument/2006/relationships" id="260" r:id="R5301035e3ec34cb1"/>
    <p:sldId xmlns:r="http://schemas.openxmlformats.org/officeDocument/2006/relationships" id="261" r:id="R2c5ff537424a4dae"/>
    <p:sldId xmlns:r="http://schemas.openxmlformats.org/officeDocument/2006/relationships" id="262" r:id="Ra49acc2ead0d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6f0fb374d4f1b" /><Relationship Type="http://schemas.openxmlformats.org/officeDocument/2006/relationships/slide" Target="/ppt/slides/slide1.xml" Id="R2a48df56e127407e" /><Relationship Type="http://schemas.openxmlformats.org/officeDocument/2006/relationships/slide" Target="/ppt/slides/slide2.xml" Id="R16bf2db1aa6942e8" /><Relationship Type="http://schemas.openxmlformats.org/officeDocument/2006/relationships/slide" Target="/ppt/slides/slide3.xml" Id="Rc0b7db8b22dc48a7" /><Relationship Type="http://schemas.openxmlformats.org/officeDocument/2006/relationships/slide" Target="/ppt/slides/slide4.xml" Id="R8f52d594d1c84b32" /><Relationship Type="http://schemas.openxmlformats.org/officeDocument/2006/relationships/slide" Target="/ppt/slides/slide5.xml" Id="R5301035e3ec34cb1" /><Relationship Type="http://schemas.openxmlformats.org/officeDocument/2006/relationships/slide" Target="/ppt/slides/slide6.xml" Id="R2c5ff537424a4dae" /><Relationship Type="http://schemas.openxmlformats.org/officeDocument/2006/relationships/slide" Target="/ppt/slides/slide7.xml" Id="Ra49acc2ead0d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29beac0d3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a84c8e32e4a1a" /><Relationship Type="http://schemas.openxmlformats.org/officeDocument/2006/relationships/theme" Target="/ppt/slideMasters/theme/theme1.xml" Id="R1c4b036f3296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a84c8e32e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3513f8b6a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3b1d7b2c9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4e2c2bb72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62cf4268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7a5717f82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55394f1a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a21cebbb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90,5 %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MALM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